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8" r:id="rId6"/>
    <p:sldId id="267" r:id="rId7"/>
    <p:sldId id="264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19"/>
    <p:restoredTop sz="94702"/>
  </p:normalViewPr>
  <p:slideViewPr>
    <p:cSldViewPr snapToGrid="0" snapToObjects="1">
      <p:cViewPr varScale="1">
        <p:scale>
          <a:sx n="177" d="100"/>
          <a:sy n="177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12" Type="http://schemas.openxmlformats.org/officeDocument/2006/relationships/image" Target="../media/image17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6.png"/><Relationship Id="rId5" Type="http://schemas.openxmlformats.org/officeDocument/2006/relationships/image" Target="../media/image12.png"/><Relationship Id="rId10" Type="http://schemas.openxmlformats.org/officeDocument/2006/relationships/image" Target="../media/image15.svg"/><Relationship Id="rId4" Type="http://schemas.openxmlformats.org/officeDocument/2006/relationships/image" Target="../media/image11.svg"/><Relationship Id="rId9" Type="http://schemas.openxmlformats.org/officeDocument/2006/relationships/image" Target="../media/image14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1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18.png"/><Relationship Id="rId7" Type="http://schemas.openxmlformats.org/officeDocument/2006/relationships/image" Target="../media/image24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19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3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12" Type="http://schemas.openxmlformats.org/officeDocument/2006/relationships/image" Target="../media/image17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6.png"/><Relationship Id="rId5" Type="http://schemas.openxmlformats.org/officeDocument/2006/relationships/image" Target="../media/image12.png"/><Relationship Id="rId10" Type="http://schemas.openxmlformats.org/officeDocument/2006/relationships/image" Target="../media/image15.svg"/><Relationship Id="rId4" Type="http://schemas.openxmlformats.org/officeDocument/2006/relationships/image" Target="../media/image11.svg"/><Relationship Id="rId9" Type="http://schemas.openxmlformats.org/officeDocument/2006/relationships/image" Target="../media/image14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1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18.png"/><Relationship Id="rId7" Type="http://schemas.openxmlformats.org/officeDocument/2006/relationships/image" Target="../media/image24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19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3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5FBA7E-867B-4A10-856A-97FD85A27724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AF4FF5B5-CC43-4074-8B9B-F99C0351B6AE}">
      <dgm:prSet/>
      <dgm:spPr/>
      <dgm:t>
        <a:bodyPr/>
        <a:lstStyle/>
        <a:p>
          <a:pPr>
            <a:defRPr cap="all"/>
          </a:pPr>
          <a:r>
            <a:rPr lang="en-US"/>
            <a:t>A small test for a specific component (unit) of your code</a:t>
          </a:r>
        </a:p>
      </dgm:t>
    </dgm:pt>
    <dgm:pt modelId="{CCFEAE4D-3A6F-48FF-B3D0-9632D24700B2}" type="parTrans" cxnId="{9B31952B-9B95-411D-96D6-D9C82F8C6F17}">
      <dgm:prSet/>
      <dgm:spPr/>
      <dgm:t>
        <a:bodyPr/>
        <a:lstStyle/>
        <a:p>
          <a:endParaRPr lang="en-US"/>
        </a:p>
      </dgm:t>
    </dgm:pt>
    <dgm:pt modelId="{A801CB9A-6320-4289-BABE-60FDF50B9719}" type="sibTrans" cxnId="{9B31952B-9B95-411D-96D6-D9C82F8C6F17}">
      <dgm:prSet/>
      <dgm:spPr/>
      <dgm:t>
        <a:bodyPr/>
        <a:lstStyle/>
        <a:p>
          <a:endParaRPr lang="en-US"/>
        </a:p>
      </dgm:t>
    </dgm:pt>
    <dgm:pt modelId="{817B4014-9897-41C3-8830-18036C2A805D}">
      <dgm:prSet/>
      <dgm:spPr/>
      <dgm:t>
        <a:bodyPr/>
        <a:lstStyle/>
        <a:p>
          <a:pPr>
            <a:defRPr cap="all"/>
          </a:pPr>
          <a:r>
            <a:rPr lang="en-US"/>
            <a:t>Think individual functions rather than entire systems</a:t>
          </a:r>
        </a:p>
      </dgm:t>
    </dgm:pt>
    <dgm:pt modelId="{720524EC-66DA-4A22-A539-7028E80FDBF5}" type="parTrans" cxnId="{2989293B-26C5-4748-B63F-3A4254AFC954}">
      <dgm:prSet/>
      <dgm:spPr/>
      <dgm:t>
        <a:bodyPr/>
        <a:lstStyle/>
        <a:p>
          <a:endParaRPr lang="en-US"/>
        </a:p>
      </dgm:t>
    </dgm:pt>
    <dgm:pt modelId="{32307F13-5F15-44BB-8A42-188AF7D5B03B}" type="sibTrans" cxnId="{2989293B-26C5-4748-B63F-3A4254AFC954}">
      <dgm:prSet/>
      <dgm:spPr/>
      <dgm:t>
        <a:bodyPr/>
        <a:lstStyle/>
        <a:p>
          <a:endParaRPr lang="en-US"/>
        </a:p>
      </dgm:t>
    </dgm:pt>
    <dgm:pt modelId="{A60A759F-3768-4807-94EB-3C1640FB93EF}">
      <dgm:prSet/>
      <dgm:spPr/>
      <dgm:t>
        <a:bodyPr/>
        <a:lstStyle/>
        <a:p>
          <a:pPr>
            <a:defRPr cap="all"/>
          </a:pPr>
          <a:r>
            <a:rPr lang="en-US"/>
            <a:t>When you want to build a skyscraper, you’ll test the beams first</a:t>
          </a:r>
        </a:p>
      </dgm:t>
    </dgm:pt>
    <dgm:pt modelId="{79446EF2-47F5-4FD8-9E07-F83C19206448}" type="parTrans" cxnId="{276C8204-34EE-48C5-B535-CB9D1FB4B810}">
      <dgm:prSet/>
      <dgm:spPr/>
      <dgm:t>
        <a:bodyPr/>
        <a:lstStyle/>
        <a:p>
          <a:endParaRPr lang="en-US"/>
        </a:p>
      </dgm:t>
    </dgm:pt>
    <dgm:pt modelId="{FD903421-35C1-4445-A232-0A7D43C37550}" type="sibTrans" cxnId="{276C8204-34EE-48C5-B535-CB9D1FB4B810}">
      <dgm:prSet/>
      <dgm:spPr/>
      <dgm:t>
        <a:bodyPr/>
        <a:lstStyle/>
        <a:p>
          <a:endParaRPr lang="en-US"/>
        </a:p>
      </dgm:t>
    </dgm:pt>
    <dgm:pt modelId="{115796FF-0B12-4852-9C27-7C546ADEB505}" type="pres">
      <dgm:prSet presAssocID="{F65FBA7E-867B-4A10-856A-97FD85A27724}" presName="root" presStyleCnt="0">
        <dgm:presLayoutVars>
          <dgm:dir/>
          <dgm:resizeHandles val="exact"/>
        </dgm:presLayoutVars>
      </dgm:prSet>
      <dgm:spPr/>
    </dgm:pt>
    <dgm:pt modelId="{BD8A0D63-BF4C-4F34-A39E-FA8E20C141F4}" type="pres">
      <dgm:prSet presAssocID="{AF4FF5B5-CC43-4074-8B9B-F99C0351B6AE}" presName="compNode" presStyleCnt="0"/>
      <dgm:spPr/>
    </dgm:pt>
    <dgm:pt modelId="{CD0ED437-A666-4AF4-9390-1600A8622421}" type="pres">
      <dgm:prSet presAssocID="{AF4FF5B5-CC43-4074-8B9B-F99C0351B6AE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noFill/>
      </dgm:spPr>
    </dgm:pt>
    <dgm:pt modelId="{FAD1A6C0-42F8-499B-8CC2-52EBEA0CB579}" type="pres">
      <dgm:prSet presAssocID="{AF4FF5B5-CC43-4074-8B9B-F99C0351B6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6EF09694-E924-481F-824B-9EE8A9E82F8C}" type="pres">
      <dgm:prSet presAssocID="{AF4FF5B5-CC43-4074-8B9B-F99C0351B6AE}" presName="spaceRect" presStyleCnt="0"/>
      <dgm:spPr/>
    </dgm:pt>
    <dgm:pt modelId="{24BA7F9C-C621-4A12-84D6-320405953EEE}" type="pres">
      <dgm:prSet presAssocID="{AF4FF5B5-CC43-4074-8B9B-F99C0351B6AE}" presName="textRect" presStyleLbl="revTx" presStyleIdx="0" presStyleCnt="3">
        <dgm:presLayoutVars>
          <dgm:chMax val="1"/>
          <dgm:chPref val="1"/>
        </dgm:presLayoutVars>
      </dgm:prSet>
      <dgm:spPr/>
    </dgm:pt>
    <dgm:pt modelId="{2268B4C0-0FCC-4878-9EEA-45B6727EEB64}" type="pres">
      <dgm:prSet presAssocID="{A801CB9A-6320-4289-BABE-60FDF50B9719}" presName="sibTrans" presStyleCnt="0"/>
      <dgm:spPr/>
    </dgm:pt>
    <dgm:pt modelId="{4CC382F1-A383-4351-B798-1ABADEA01E3C}" type="pres">
      <dgm:prSet presAssocID="{817B4014-9897-41C3-8830-18036C2A805D}" presName="compNode" presStyleCnt="0"/>
      <dgm:spPr/>
    </dgm:pt>
    <dgm:pt modelId="{4E9C7FBF-D079-4A1F-B01B-107EA2E2A60F}" type="pres">
      <dgm:prSet presAssocID="{817B4014-9897-41C3-8830-18036C2A805D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noFill/>
      </dgm:spPr>
    </dgm:pt>
    <dgm:pt modelId="{9E1D8061-B804-4646-8B1F-DD5BB6B16515}" type="pres">
      <dgm:prSet presAssocID="{817B4014-9897-41C3-8830-18036C2A805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4CF34A1-9530-4F63-8EFD-23D6D32EB45E}" type="pres">
      <dgm:prSet presAssocID="{817B4014-9897-41C3-8830-18036C2A805D}" presName="spaceRect" presStyleCnt="0"/>
      <dgm:spPr/>
    </dgm:pt>
    <dgm:pt modelId="{B3F768F6-E153-4EB1-97CA-E89D5D278B4B}" type="pres">
      <dgm:prSet presAssocID="{817B4014-9897-41C3-8830-18036C2A805D}" presName="textRect" presStyleLbl="revTx" presStyleIdx="1" presStyleCnt="3">
        <dgm:presLayoutVars>
          <dgm:chMax val="1"/>
          <dgm:chPref val="1"/>
        </dgm:presLayoutVars>
      </dgm:prSet>
      <dgm:spPr/>
    </dgm:pt>
    <dgm:pt modelId="{133E5C87-D326-4CC3-AE5D-DFD9DADD200B}" type="pres">
      <dgm:prSet presAssocID="{32307F13-5F15-44BB-8A42-188AF7D5B03B}" presName="sibTrans" presStyleCnt="0"/>
      <dgm:spPr/>
    </dgm:pt>
    <dgm:pt modelId="{DA1BB18A-BD6C-4DDA-952D-92803BEDF9DC}" type="pres">
      <dgm:prSet presAssocID="{A60A759F-3768-4807-94EB-3C1640FB93EF}" presName="compNode" presStyleCnt="0"/>
      <dgm:spPr/>
    </dgm:pt>
    <dgm:pt modelId="{F0C9E6BB-CEDA-4CE4-816B-024DA9887538}" type="pres">
      <dgm:prSet presAssocID="{A60A759F-3768-4807-94EB-3C1640FB93EF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noFill/>
      </dgm:spPr>
    </dgm:pt>
    <dgm:pt modelId="{BFFF6E58-9291-4155-9054-05D1416317DA}" type="pres">
      <dgm:prSet presAssocID="{A60A759F-3768-4807-94EB-3C1640FB93E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dozer"/>
        </a:ext>
      </dgm:extLst>
    </dgm:pt>
    <dgm:pt modelId="{DF917263-A5D7-4C3C-BEB0-92BDCC432BCE}" type="pres">
      <dgm:prSet presAssocID="{A60A759F-3768-4807-94EB-3C1640FB93EF}" presName="spaceRect" presStyleCnt="0"/>
      <dgm:spPr/>
    </dgm:pt>
    <dgm:pt modelId="{1990D433-F0B8-4325-8348-20F043B79727}" type="pres">
      <dgm:prSet presAssocID="{A60A759F-3768-4807-94EB-3C1640FB93EF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76C8204-34EE-48C5-B535-CB9D1FB4B810}" srcId="{F65FBA7E-867B-4A10-856A-97FD85A27724}" destId="{A60A759F-3768-4807-94EB-3C1640FB93EF}" srcOrd="2" destOrd="0" parTransId="{79446EF2-47F5-4FD8-9E07-F83C19206448}" sibTransId="{FD903421-35C1-4445-A232-0A7D43C37550}"/>
    <dgm:cxn modelId="{9B31952B-9B95-411D-96D6-D9C82F8C6F17}" srcId="{F65FBA7E-867B-4A10-856A-97FD85A27724}" destId="{AF4FF5B5-CC43-4074-8B9B-F99C0351B6AE}" srcOrd="0" destOrd="0" parTransId="{CCFEAE4D-3A6F-48FF-B3D0-9632D24700B2}" sibTransId="{A801CB9A-6320-4289-BABE-60FDF50B9719}"/>
    <dgm:cxn modelId="{2989293B-26C5-4748-B63F-3A4254AFC954}" srcId="{F65FBA7E-867B-4A10-856A-97FD85A27724}" destId="{817B4014-9897-41C3-8830-18036C2A805D}" srcOrd="1" destOrd="0" parTransId="{720524EC-66DA-4A22-A539-7028E80FDBF5}" sibTransId="{32307F13-5F15-44BB-8A42-188AF7D5B03B}"/>
    <dgm:cxn modelId="{F73D4D83-C7E3-4E1F-82B0-DF76CDC37CDC}" type="presOf" srcId="{817B4014-9897-41C3-8830-18036C2A805D}" destId="{B3F768F6-E153-4EB1-97CA-E89D5D278B4B}" srcOrd="0" destOrd="0" presId="urn:microsoft.com/office/officeart/2018/5/layout/IconLeafLabelList"/>
    <dgm:cxn modelId="{0DDBE69F-704D-4ABC-A2D5-8E33745320E3}" type="presOf" srcId="{F65FBA7E-867B-4A10-856A-97FD85A27724}" destId="{115796FF-0B12-4852-9C27-7C546ADEB505}" srcOrd="0" destOrd="0" presId="urn:microsoft.com/office/officeart/2018/5/layout/IconLeafLabelList"/>
    <dgm:cxn modelId="{964C1CA4-0FFA-42BA-8E3B-C75B5BD4B73B}" type="presOf" srcId="{A60A759F-3768-4807-94EB-3C1640FB93EF}" destId="{1990D433-F0B8-4325-8348-20F043B79727}" srcOrd="0" destOrd="0" presId="urn:microsoft.com/office/officeart/2018/5/layout/IconLeafLabelList"/>
    <dgm:cxn modelId="{F936B0BE-C320-4E41-A5BF-3E4E91CB25CC}" type="presOf" srcId="{AF4FF5B5-CC43-4074-8B9B-F99C0351B6AE}" destId="{24BA7F9C-C621-4A12-84D6-320405953EEE}" srcOrd="0" destOrd="0" presId="urn:microsoft.com/office/officeart/2018/5/layout/IconLeafLabelList"/>
    <dgm:cxn modelId="{84FDA021-3E3D-476E-8930-4C2936854114}" type="presParOf" srcId="{115796FF-0B12-4852-9C27-7C546ADEB505}" destId="{BD8A0D63-BF4C-4F34-A39E-FA8E20C141F4}" srcOrd="0" destOrd="0" presId="urn:microsoft.com/office/officeart/2018/5/layout/IconLeafLabelList"/>
    <dgm:cxn modelId="{2ED26A4D-EF8E-4171-A790-B9A1ACD41E85}" type="presParOf" srcId="{BD8A0D63-BF4C-4F34-A39E-FA8E20C141F4}" destId="{CD0ED437-A666-4AF4-9390-1600A8622421}" srcOrd="0" destOrd="0" presId="urn:microsoft.com/office/officeart/2018/5/layout/IconLeafLabelList"/>
    <dgm:cxn modelId="{98AECA05-C870-4402-8B96-BFE90D8BCEA8}" type="presParOf" srcId="{BD8A0D63-BF4C-4F34-A39E-FA8E20C141F4}" destId="{FAD1A6C0-42F8-499B-8CC2-52EBEA0CB579}" srcOrd="1" destOrd="0" presId="urn:microsoft.com/office/officeart/2018/5/layout/IconLeafLabelList"/>
    <dgm:cxn modelId="{BF1A9B8D-77A9-4ACD-B600-3F62D1212C71}" type="presParOf" srcId="{BD8A0D63-BF4C-4F34-A39E-FA8E20C141F4}" destId="{6EF09694-E924-481F-824B-9EE8A9E82F8C}" srcOrd="2" destOrd="0" presId="urn:microsoft.com/office/officeart/2018/5/layout/IconLeafLabelList"/>
    <dgm:cxn modelId="{82C9C094-0A8B-421E-A6D5-1AD9748FE113}" type="presParOf" srcId="{BD8A0D63-BF4C-4F34-A39E-FA8E20C141F4}" destId="{24BA7F9C-C621-4A12-84D6-320405953EEE}" srcOrd="3" destOrd="0" presId="urn:microsoft.com/office/officeart/2018/5/layout/IconLeafLabelList"/>
    <dgm:cxn modelId="{AFE10591-8069-467B-9460-C023955B74BF}" type="presParOf" srcId="{115796FF-0B12-4852-9C27-7C546ADEB505}" destId="{2268B4C0-0FCC-4878-9EEA-45B6727EEB64}" srcOrd="1" destOrd="0" presId="urn:microsoft.com/office/officeart/2018/5/layout/IconLeafLabelList"/>
    <dgm:cxn modelId="{3B467903-652B-4041-962B-A2F64D2BB4D0}" type="presParOf" srcId="{115796FF-0B12-4852-9C27-7C546ADEB505}" destId="{4CC382F1-A383-4351-B798-1ABADEA01E3C}" srcOrd="2" destOrd="0" presId="urn:microsoft.com/office/officeart/2018/5/layout/IconLeafLabelList"/>
    <dgm:cxn modelId="{F07943CA-8C6D-4476-853A-E3C95E94D3FC}" type="presParOf" srcId="{4CC382F1-A383-4351-B798-1ABADEA01E3C}" destId="{4E9C7FBF-D079-4A1F-B01B-107EA2E2A60F}" srcOrd="0" destOrd="0" presId="urn:microsoft.com/office/officeart/2018/5/layout/IconLeafLabelList"/>
    <dgm:cxn modelId="{0C4FCB49-4864-4B34-9683-06A9E7AE7DEA}" type="presParOf" srcId="{4CC382F1-A383-4351-B798-1ABADEA01E3C}" destId="{9E1D8061-B804-4646-8B1F-DD5BB6B16515}" srcOrd="1" destOrd="0" presId="urn:microsoft.com/office/officeart/2018/5/layout/IconLeafLabelList"/>
    <dgm:cxn modelId="{76574172-1895-426A-A051-A9A7E93F9B64}" type="presParOf" srcId="{4CC382F1-A383-4351-B798-1ABADEA01E3C}" destId="{D4CF34A1-9530-4F63-8EFD-23D6D32EB45E}" srcOrd="2" destOrd="0" presId="urn:microsoft.com/office/officeart/2018/5/layout/IconLeafLabelList"/>
    <dgm:cxn modelId="{E82B52CC-F894-4A31-9C71-226B7C73BC1F}" type="presParOf" srcId="{4CC382F1-A383-4351-B798-1ABADEA01E3C}" destId="{B3F768F6-E153-4EB1-97CA-E89D5D278B4B}" srcOrd="3" destOrd="0" presId="urn:microsoft.com/office/officeart/2018/5/layout/IconLeafLabelList"/>
    <dgm:cxn modelId="{F9C040CD-2261-4FF6-A68B-BB9F2C7C3A1C}" type="presParOf" srcId="{115796FF-0B12-4852-9C27-7C546ADEB505}" destId="{133E5C87-D326-4CC3-AE5D-DFD9DADD200B}" srcOrd="3" destOrd="0" presId="urn:microsoft.com/office/officeart/2018/5/layout/IconLeafLabelList"/>
    <dgm:cxn modelId="{771BF522-C222-4A94-8E44-732918EAB7D1}" type="presParOf" srcId="{115796FF-0B12-4852-9C27-7C546ADEB505}" destId="{DA1BB18A-BD6C-4DDA-952D-92803BEDF9DC}" srcOrd="4" destOrd="0" presId="urn:microsoft.com/office/officeart/2018/5/layout/IconLeafLabelList"/>
    <dgm:cxn modelId="{7669ADDE-0DF3-4FEB-9D6F-578FD7CAEFC0}" type="presParOf" srcId="{DA1BB18A-BD6C-4DDA-952D-92803BEDF9DC}" destId="{F0C9E6BB-CEDA-4CE4-816B-024DA9887538}" srcOrd="0" destOrd="0" presId="urn:microsoft.com/office/officeart/2018/5/layout/IconLeafLabelList"/>
    <dgm:cxn modelId="{95358FE7-9936-4972-B312-C185B07B303A}" type="presParOf" srcId="{DA1BB18A-BD6C-4DDA-952D-92803BEDF9DC}" destId="{BFFF6E58-9291-4155-9054-05D1416317DA}" srcOrd="1" destOrd="0" presId="urn:microsoft.com/office/officeart/2018/5/layout/IconLeafLabelList"/>
    <dgm:cxn modelId="{0049D175-1C17-4360-B222-20E87605A264}" type="presParOf" srcId="{DA1BB18A-BD6C-4DDA-952D-92803BEDF9DC}" destId="{DF917263-A5D7-4C3C-BEB0-92BDCC432BCE}" srcOrd="2" destOrd="0" presId="urn:microsoft.com/office/officeart/2018/5/layout/IconLeafLabelList"/>
    <dgm:cxn modelId="{BE9051DC-E712-424B-80FD-FE5817C26993}" type="presParOf" srcId="{DA1BB18A-BD6C-4DDA-952D-92803BEDF9DC}" destId="{1990D433-F0B8-4325-8348-20F043B79727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7FD5CF-43C8-4270-B3A3-87C03CF4302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67420C80-F90C-47D9-AFE3-5AB16A3DE0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Who has time for formal verification of software?</a:t>
          </a:r>
        </a:p>
      </dgm:t>
    </dgm:pt>
    <dgm:pt modelId="{CE9359A8-DEC4-4464-AC1A-FD58D87EBFBB}" type="parTrans" cxnId="{3A83627B-8A92-4094-90AA-75E083B40E85}">
      <dgm:prSet/>
      <dgm:spPr/>
      <dgm:t>
        <a:bodyPr/>
        <a:lstStyle/>
        <a:p>
          <a:endParaRPr lang="en-US"/>
        </a:p>
      </dgm:t>
    </dgm:pt>
    <dgm:pt modelId="{5253BA17-ECA4-45E1-8FF8-66CBB753E076}" type="sibTrans" cxnId="{3A83627B-8A92-4094-90AA-75E083B40E85}">
      <dgm:prSet/>
      <dgm:spPr/>
      <dgm:t>
        <a:bodyPr/>
        <a:lstStyle/>
        <a:p>
          <a:endParaRPr lang="en-US"/>
        </a:p>
      </dgm:t>
    </dgm:pt>
    <dgm:pt modelId="{2A34D931-4C67-4EFF-971C-00D3ED9B5C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We write code!</a:t>
          </a:r>
        </a:p>
      </dgm:t>
    </dgm:pt>
    <dgm:pt modelId="{F1CF1E31-AEDB-40C2-A9AF-BDF0899A40CB}" type="parTrans" cxnId="{B994EF95-C740-406C-873B-8E7B82502D54}">
      <dgm:prSet/>
      <dgm:spPr/>
      <dgm:t>
        <a:bodyPr/>
        <a:lstStyle/>
        <a:p>
          <a:endParaRPr lang="en-US"/>
        </a:p>
      </dgm:t>
    </dgm:pt>
    <dgm:pt modelId="{E0513E04-233A-429F-91B3-F611EFAD7583}" type="sibTrans" cxnId="{B994EF95-C740-406C-873B-8E7B82502D54}">
      <dgm:prSet/>
      <dgm:spPr/>
      <dgm:t>
        <a:bodyPr/>
        <a:lstStyle/>
        <a:p>
          <a:endParaRPr lang="en-US"/>
        </a:p>
      </dgm:t>
    </dgm:pt>
    <dgm:pt modelId="{4E608770-050B-454C-8386-208C1EBA15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We are working on these projects for years at a time</a:t>
          </a:r>
        </a:p>
      </dgm:t>
    </dgm:pt>
    <dgm:pt modelId="{355C1177-40DE-4FFC-A814-C5CA2B63D234}" type="parTrans" cxnId="{4E790941-D85E-4D0D-881F-91E1B738B0B9}">
      <dgm:prSet/>
      <dgm:spPr/>
      <dgm:t>
        <a:bodyPr/>
        <a:lstStyle/>
        <a:p>
          <a:endParaRPr lang="en-US"/>
        </a:p>
      </dgm:t>
    </dgm:pt>
    <dgm:pt modelId="{D010754D-7221-4842-A1E9-676A0DBE39F3}" type="sibTrans" cxnId="{4E790941-D85E-4D0D-881F-91E1B738B0B9}">
      <dgm:prSet/>
      <dgm:spPr/>
      <dgm:t>
        <a:bodyPr/>
        <a:lstStyle/>
        <a:p>
          <a:endParaRPr lang="en-US"/>
        </a:p>
      </dgm:t>
    </dgm:pt>
    <dgm:pt modelId="{1CCAD5AF-0380-4796-93FC-55DF1DF9FE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Tests help you figure out what code does</a:t>
          </a:r>
        </a:p>
      </dgm:t>
    </dgm:pt>
    <dgm:pt modelId="{CEA2AF13-CFF6-4FD6-942A-491AF7B86C6D}" type="parTrans" cxnId="{64D61A12-BBE6-4B8E-96DC-F36900EB889C}">
      <dgm:prSet/>
      <dgm:spPr/>
      <dgm:t>
        <a:bodyPr/>
        <a:lstStyle/>
        <a:p>
          <a:endParaRPr lang="en-US"/>
        </a:p>
      </dgm:t>
    </dgm:pt>
    <dgm:pt modelId="{F19487C3-6E9C-4B3F-A8B1-D0C7E3B199A5}" type="sibTrans" cxnId="{64D61A12-BBE6-4B8E-96DC-F36900EB889C}">
      <dgm:prSet/>
      <dgm:spPr/>
      <dgm:t>
        <a:bodyPr/>
        <a:lstStyle/>
        <a:p>
          <a:endParaRPr lang="en-US"/>
        </a:p>
      </dgm:t>
    </dgm:pt>
    <dgm:pt modelId="{77BAD4F6-D13C-4763-8DB7-6C41D05E06A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Prevent bit rot!</a:t>
          </a:r>
        </a:p>
      </dgm:t>
    </dgm:pt>
    <dgm:pt modelId="{C78725FC-7E8B-4376-B40E-F825E4D7496D}" type="parTrans" cxnId="{7E4BBF6A-F016-4C50-8A4E-439C4498D550}">
      <dgm:prSet/>
      <dgm:spPr/>
      <dgm:t>
        <a:bodyPr/>
        <a:lstStyle/>
        <a:p>
          <a:endParaRPr lang="en-US"/>
        </a:p>
      </dgm:t>
    </dgm:pt>
    <dgm:pt modelId="{34185A2B-5948-4AE5-82D3-415436147983}" type="sibTrans" cxnId="{7E4BBF6A-F016-4C50-8A4E-439C4498D550}">
      <dgm:prSet/>
      <dgm:spPr/>
      <dgm:t>
        <a:bodyPr/>
        <a:lstStyle/>
        <a:p>
          <a:endParaRPr lang="en-US"/>
        </a:p>
      </dgm:t>
    </dgm:pt>
    <dgm:pt modelId="{069FDBDD-AA62-4431-8AEE-B5AC64751E5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They give you a safety net</a:t>
          </a:r>
        </a:p>
      </dgm:t>
    </dgm:pt>
    <dgm:pt modelId="{B534ED0E-A5D2-41D0-9965-23C2B8613EB8}" type="parTrans" cxnId="{58982602-F725-4BC5-8CFC-18243123C50F}">
      <dgm:prSet/>
      <dgm:spPr/>
      <dgm:t>
        <a:bodyPr/>
        <a:lstStyle/>
        <a:p>
          <a:endParaRPr lang="en-US"/>
        </a:p>
      </dgm:t>
    </dgm:pt>
    <dgm:pt modelId="{73BD1CD5-0E65-45B2-B900-60E7365F5F3B}" type="sibTrans" cxnId="{58982602-F725-4BC5-8CFC-18243123C50F}">
      <dgm:prSet/>
      <dgm:spPr/>
      <dgm:t>
        <a:bodyPr/>
        <a:lstStyle/>
        <a:p>
          <a:endParaRPr lang="en-US"/>
        </a:p>
      </dgm:t>
    </dgm:pt>
    <dgm:pt modelId="{65D34A0F-7B36-400D-8CFB-69B8E3BD7A8C}" type="pres">
      <dgm:prSet presAssocID="{9C7FD5CF-43C8-4270-B3A3-87C03CF43021}" presName="root" presStyleCnt="0">
        <dgm:presLayoutVars>
          <dgm:dir/>
          <dgm:resizeHandles val="exact"/>
        </dgm:presLayoutVars>
      </dgm:prSet>
      <dgm:spPr/>
    </dgm:pt>
    <dgm:pt modelId="{F356CC11-6348-4F68-85D7-860ECD4DD32D}" type="pres">
      <dgm:prSet presAssocID="{2A34D931-4C67-4EFF-971C-00D3ED9B5C2E}" presName="compNode" presStyleCnt="0"/>
      <dgm:spPr/>
    </dgm:pt>
    <dgm:pt modelId="{A8D2563F-8C19-4992-AD0F-163C19EE026A}" type="pres">
      <dgm:prSet presAssocID="{2A34D931-4C67-4EFF-971C-00D3ED9B5C2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C66B781C-5425-4A9F-8B60-753B80191991}" type="pres">
      <dgm:prSet presAssocID="{2A34D931-4C67-4EFF-971C-00D3ED9B5C2E}" presName="spaceRect" presStyleCnt="0"/>
      <dgm:spPr/>
    </dgm:pt>
    <dgm:pt modelId="{815950CD-4B4C-47B8-8070-4B5BDD09B641}" type="pres">
      <dgm:prSet presAssocID="{2A34D931-4C67-4EFF-971C-00D3ED9B5C2E}" presName="textRect" presStyleLbl="revTx" presStyleIdx="0" presStyleCnt="6">
        <dgm:presLayoutVars>
          <dgm:chMax val="1"/>
          <dgm:chPref val="1"/>
        </dgm:presLayoutVars>
      </dgm:prSet>
      <dgm:spPr/>
    </dgm:pt>
    <dgm:pt modelId="{E3CB0D86-5874-4B18-8199-BF1855E33243}" type="pres">
      <dgm:prSet presAssocID="{E0513E04-233A-429F-91B3-F611EFAD7583}" presName="sibTrans" presStyleCnt="0"/>
      <dgm:spPr/>
    </dgm:pt>
    <dgm:pt modelId="{2FEABC70-CF2E-427E-BDBA-7C0FB4D16BD7}" type="pres">
      <dgm:prSet presAssocID="{67420C80-F90C-47D9-AFE3-5AB16A3DE0C6}" presName="compNode" presStyleCnt="0"/>
      <dgm:spPr/>
    </dgm:pt>
    <dgm:pt modelId="{5CB849D4-F1A8-4F59-BD71-FD157699CB5A}" type="pres">
      <dgm:prSet presAssocID="{67420C80-F90C-47D9-AFE3-5AB16A3DE0C6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B6A59C42-E3CF-49F2-864F-598FC4A5F893}" type="pres">
      <dgm:prSet presAssocID="{67420C80-F90C-47D9-AFE3-5AB16A3DE0C6}" presName="spaceRect" presStyleCnt="0"/>
      <dgm:spPr/>
    </dgm:pt>
    <dgm:pt modelId="{1867368C-1518-4D77-BA90-40FC50D107F6}" type="pres">
      <dgm:prSet presAssocID="{67420C80-F90C-47D9-AFE3-5AB16A3DE0C6}" presName="textRect" presStyleLbl="revTx" presStyleIdx="1" presStyleCnt="6">
        <dgm:presLayoutVars>
          <dgm:chMax val="1"/>
          <dgm:chPref val="1"/>
        </dgm:presLayoutVars>
      </dgm:prSet>
      <dgm:spPr/>
    </dgm:pt>
    <dgm:pt modelId="{A4A47058-559C-483A-8683-ACAA0011602A}" type="pres">
      <dgm:prSet presAssocID="{5253BA17-ECA4-45E1-8FF8-66CBB753E076}" presName="sibTrans" presStyleCnt="0"/>
      <dgm:spPr/>
    </dgm:pt>
    <dgm:pt modelId="{9806139C-5E58-4C96-9570-C1EB092038AA}" type="pres">
      <dgm:prSet presAssocID="{4E608770-050B-454C-8386-208C1EBA1560}" presName="compNode" presStyleCnt="0"/>
      <dgm:spPr/>
    </dgm:pt>
    <dgm:pt modelId="{84D3AADE-6986-4151-BC81-9C4E23378AFB}" type="pres">
      <dgm:prSet presAssocID="{4E608770-050B-454C-8386-208C1EBA1560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DDF94299-6703-4B38-8E34-D2073C7AE873}" type="pres">
      <dgm:prSet presAssocID="{4E608770-050B-454C-8386-208C1EBA1560}" presName="spaceRect" presStyleCnt="0"/>
      <dgm:spPr/>
    </dgm:pt>
    <dgm:pt modelId="{7FF4E3FC-F9D2-4C7F-A789-88A933CECE12}" type="pres">
      <dgm:prSet presAssocID="{4E608770-050B-454C-8386-208C1EBA1560}" presName="textRect" presStyleLbl="revTx" presStyleIdx="2" presStyleCnt="6">
        <dgm:presLayoutVars>
          <dgm:chMax val="1"/>
          <dgm:chPref val="1"/>
        </dgm:presLayoutVars>
      </dgm:prSet>
      <dgm:spPr/>
    </dgm:pt>
    <dgm:pt modelId="{29966178-0B25-4F76-B76F-9D65D54420BD}" type="pres">
      <dgm:prSet presAssocID="{D010754D-7221-4842-A1E9-676A0DBE39F3}" presName="sibTrans" presStyleCnt="0"/>
      <dgm:spPr/>
    </dgm:pt>
    <dgm:pt modelId="{8DBB4EBE-E883-4E33-B8FD-DDDCA92D88B6}" type="pres">
      <dgm:prSet presAssocID="{1CCAD5AF-0380-4796-93FC-55DF1DF9FE60}" presName="compNode" presStyleCnt="0"/>
      <dgm:spPr/>
    </dgm:pt>
    <dgm:pt modelId="{316B20C8-127C-4C8E-AECD-ACBDB07FD612}" type="pres">
      <dgm:prSet presAssocID="{1CCAD5AF-0380-4796-93FC-55DF1DF9FE60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EFC3FA5-DA37-41AC-B259-3058DC4BEDE7}" type="pres">
      <dgm:prSet presAssocID="{1CCAD5AF-0380-4796-93FC-55DF1DF9FE60}" presName="spaceRect" presStyleCnt="0"/>
      <dgm:spPr/>
    </dgm:pt>
    <dgm:pt modelId="{EF3CAE16-B144-4B3F-B2FB-5BF9B6004D92}" type="pres">
      <dgm:prSet presAssocID="{1CCAD5AF-0380-4796-93FC-55DF1DF9FE60}" presName="textRect" presStyleLbl="revTx" presStyleIdx="3" presStyleCnt="6">
        <dgm:presLayoutVars>
          <dgm:chMax val="1"/>
          <dgm:chPref val="1"/>
        </dgm:presLayoutVars>
      </dgm:prSet>
      <dgm:spPr/>
    </dgm:pt>
    <dgm:pt modelId="{72E1DF7D-C811-49B2-B4E4-B44277262A12}" type="pres">
      <dgm:prSet presAssocID="{F19487C3-6E9C-4B3F-A8B1-D0C7E3B199A5}" presName="sibTrans" presStyleCnt="0"/>
      <dgm:spPr/>
    </dgm:pt>
    <dgm:pt modelId="{206DA319-A73E-4248-97B5-940015EF7943}" type="pres">
      <dgm:prSet presAssocID="{77BAD4F6-D13C-4763-8DB7-6C41D05E06A4}" presName="compNode" presStyleCnt="0"/>
      <dgm:spPr/>
    </dgm:pt>
    <dgm:pt modelId="{A85EF999-82D5-4B80-BEF0-118B0BB74559}" type="pres">
      <dgm:prSet presAssocID="{77BAD4F6-D13C-4763-8DB7-6C41D05E06A4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3563DEFE-3C10-44F7-858C-D8C05D120193}" type="pres">
      <dgm:prSet presAssocID="{77BAD4F6-D13C-4763-8DB7-6C41D05E06A4}" presName="spaceRect" presStyleCnt="0"/>
      <dgm:spPr/>
    </dgm:pt>
    <dgm:pt modelId="{ECC80B93-3B6F-449D-A79D-AF1BF84CC1B7}" type="pres">
      <dgm:prSet presAssocID="{77BAD4F6-D13C-4763-8DB7-6C41D05E06A4}" presName="textRect" presStyleLbl="revTx" presStyleIdx="4" presStyleCnt="6">
        <dgm:presLayoutVars>
          <dgm:chMax val="1"/>
          <dgm:chPref val="1"/>
        </dgm:presLayoutVars>
      </dgm:prSet>
      <dgm:spPr/>
    </dgm:pt>
    <dgm:pt modelId="{41E60ACD-A56A-419C-B2A4-FE36467FA8C8}" type="pres">
      <dgm:prSet presAssocID="{34185A2B-5948-4AE5-82D3-415436147983}" presName="sibTrans" presStyleCnt="0"/>
      <dgm:spPr/>
    </dgm:pt>
    <dgm:pt modelId="{C1CE707C-245B-436C-B2A2-09D99388F686}" type="pres">
      <dgm:prSet presAssocID="{069FDBDD-AA62-4431-8AEE-B5AC64751E56}" presName="compNode" presStyleCnt="0"/>
      <dgm:spPr/>
    </dgm:pt>
    <dgm:pt modelId="{279A80E0-75E2-4196-AAA5-199B3EADBF41}" type="pres">
      <dgm:prSet presAssocID="{069FDBDD-AA62-4431-8AEE-B5AC64751E56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04292F43-7E3F-4713-AFC0-230B46151995}" type="pres">
      <dgm:prSet presAssocID="{069FDBDD-AA62-4431-8AEE-B5AC64751E56}" presName="spaceRect" presStyleCnt="0"/>
      <dgm:spPr/>
    </dgm:pt>
    <dgm:pt modelId="{7BB002EB-5577-44A3-BBFB-1F8C9523F590}" type="pres">
      <dgm:prSet presAssocID="{069FDBDD-AA62-4431-8AEE-B5AC64751E56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58982602-F725-4BC5-8CFC-18243123C50F}" srcId="{9C7FD5CF-43C8-4270-B3A3-87C03CF43021}" destId="{069FDBDD-AA62-4431-8AEE-B5AC64751E56}" srcOrd="5" destOrd="0" parTransId="{B534ED0E-A5D2-41D0-9965-23C2B8613EB8}" sibTransId="{73BD1CD5-0E65-45B2-B900-60E7365F5F3B}"/>
    <dgm:cxn modelId="{4F0CC007-2402-7B41-B889-74850567B93B}" type="presOf" srcId="{069FDBDD-AA62-4431-8AEE-B5AC64751E56}" destId="{7BB002EB-5577-44A3-BBFB-1F8C9523F590}" srcOrd="0" destOrd="0" presId="urn:microsoft.com/office/officeart/2018/2/layout/IconLabelList"/>
    <dgm:cxn modelId="{64D61A12-BBE6-4B8E-96DC-F36900EB889C}" srcId="{9C7FD5CF-43C8-4270-B3A3-87C03CF43021}" destId="{1CCAD5AF-0380-4796-93FC-55DF1DF9FE60}" srcOrd="3" destOrd="0" parTransId="{CEA2AF13-CFF6-4FD6-942A-491AF7B86C6D}" sibTransId="{F19487C3-6E9C-4B3F-A8B1-D0C7E3B199A5}"/>
    <dgm:cxn modelId="{4E790941-D85E-4D0D-881F-91E1B738B0B9}" srcId="{9C7FD5CF-43C8-4270-B3A3-87C03CF43021}" destId="{4E608770-050B-454C-8386-208C1EBA1560}" srcOrd="2" destOrd="0" parTransId="{355C1177-40DE-4FFC-A814-C5CA2B63D234}" sibTransId="{D010754D-7221-4842-A1E9-676A0DBE39F3}"/>
    <dgm:cxn modelId="{E6B3E468-3971-4941-A8D4-17CD221A3554}" type="presOf" srcId="{4E608770-050B-454C-8386-208C1EBA1560}" destId="{7FF4E3FC-F9D2-4C7F-A789-88A933CECE12}" srcOrd="0" destOrd="0" presId="urn:microsoft.com/office/officeart/2018/2/layout/IconLabelList"/>
    <dgm:cxn modelId="{7E4BBF6A-F016-4C50-8A4E-439C4498D550}" srcId="{9C7FD5CF-43C8-4270-B3A3-87C03CF43021}" destId="{77BAD4F6-D13C-4763-8DB7-6C41D05E06A4}" srcOrd="4" destOrd="0" parTransId="{C78725FC-7E8B-4376-B40E-F825E4D7496D}" sibTransId="{34185A2B-5948-4AE5-82D3-415436147983}"/>
    <dgm:cxn modelId="{3A83627B-8A92-4094-90AA-75E083B40E85}" srcId="{9C7FD5CF-43C8-4270-B3A3-87C03CF43021}" destId="{67420C80-F90C-47D9-AFE3-5AB16A3DE0C6}" srcOrd="1" destOrd="0" parTransId="{CE9359A8-DEC4-4464-AC1A-FD58D87EBFBB}" sibTransId="{5253BA17-ECA4-45E1-8FF8-66CBB753E076}"/>
    <dgm:cxn modelId="{7EE0B57F-7423-4041-B6A3-6720B4FB772B}" type="presOf" srcId="{67420C80-F90C-47D9-AFE3-5AB16A3DE0C6}" destId="{1867368C-1518-4D77-BA90-40FC50D107F6}" srcOrd="0" destOrd="0" presId="urn:microsoft.com/office/officeart/2018/2/layout/IconLabelList"/>
    <dgm:cxn modelId="{5437B78C-0C7A-4C27-B246-56F09FA7AA79}" type="presOf" srcId="{9C7FD5CF-43C8-4270-B3A3-87C03CF43021}" destId="{65D34A0F-7B36-400D-8CFB-69B8E3BD7A8C}" srcOrd="0" destOrd="0" presId="urn:microsoft.com/office/officeart/2018/2/layout/IconLabelList"/>
    <dgm:cxn modelId="{B994EF95-C740-406C-873B-8E7B82502D54}" srcId="{9C7FD5CF-43C8-4270-B3A3-87C03CF43021}" destId="{2A34D931-4C67-4EFF-971C-00D3ED9B5C2E}" srcOrd="0" destOrd="0" parTransId="{F1CF1E31-AEDB-40C2-A9AF-BDF0899A40CB}" sibTransId="{E0513E04-233A-429F-91B3-F611EFAD7583}"/>
    <dgm:cxn modelId="{F665F997-3F99-4048-BA80-CB49711A8067}" type="presOf" srcId="{77BAD4F6-D13C-4763-8DB7-6C41D05E06A4}" destId="{ECC80B93-3B6F-449D-A79D-AF1BF84CC1B7}" srcOrd="0" destOrd="0" presId="urn:microsoft.com/office/officeart/2018/2/layout/IconLabelList"/>
    <dgm:cxn modelId="{52F617B3-F2F9-C24F-A048-5BF8EF67AE6B}" type="presOf" srcId="{2A34D931-4C67-4EFF-971C-00D3ED9B5C2E}" destId="{815950CD-4B4C-47B8-8070-4B5BDD09B641}" srcOrd="0" destOrd="0" presId="urn:microsoft.com/office/officeart/2018/2/layout/IconLabelList"/>
    <dgm:cxn modelId="{510950D7-EDB0-B44D-B5C8-5FD7F52DA1E7}" type="presOf" srcId="{1CCAD5AF-0380-4796-93FC-55DF1DF9FE60}" destId="{EF3CAE16-B144-4B3F-B2FB-5BF9B6004D92}" srcOrd="0" destOrd="0" presId="urn:microsoft.com/office/officeart/2018/2/layout/IconLabelList"/>
    <dgm:cxn modelId="{DC53E9FB-E831-0E40-8C84-0B7DC4806E7B}" type="presParOf" srcId="{65D34A0F-7B36-400D-8CFB-69B8E3BD7A8C}" destId="{F356CC11-6348-4F68-85D7-860ECD4DD32D}" srcOrd="0" destOrd="0" presId="urn:microsoft.com/office/officeart/2018/2/layout/IconLabelList"/>
    <dgm:cxn modelId="{0AD1F517-13DF-3F46-A2C9-523D1288E310}" type="presParOf" srcId="{F356CC11-6348-4F68-85D7-860ECD4DD32D}" destId="{A8D2563F-8C19-4992-AD0F-163C19EE026A}" srcOrd="0" destOrd="0" presId="urn:microsoft.com/office/officeart/2018/2/layout/IconLabelList"/>
    <dgm:cxn modelId="{BBF82472-DF5F-0347-B631-5CCCC807E81F}" type="presParOf" srcId="{F356CC11-6348-4F68-85D7-860ECD4DD32D}" destId="{C66B781C-5425-4A9F-8B60-753B80191991}" srcOrd="1" destOrd="0" presId="urn:microsoft.com/office/officeart/2018/2/layout/IconLabelList"/>
    <dgm:cxn modelId="{7205E20D-CB39-674D-9DA9-E1BA54534586}" type="presParOf" srcId="{F356CC11-6348-4F68-85D7-860ECD4DD32D}" destId="{815950CD-4B4C-47B8-8070-4B5BDD09B641}" srcOrd="2" destOrd="0" presId="urn:microsoft.com/office/officeart/2018/2/layout/IconLabelList"/>
    <dgm:cxn modelId="{AD358D0C-4D49-9041-B775-34A812D4DDC4}" type="presParOf" srcId="{65D34A0F-7B36-400D-8CFB-69B8E3BD7A8C}" destId="{E3CB0D86-5874-4B18-8199-BF1855E33243}" srcOrd="1" destOrd="0" presId="urn:microsoft.com/office/officeart/2018/2/layout/IconLabelList"/>
    <dgm:cxn modelId="{FA8F6C75-7263-0241-96EE-1455BD4092E5}" type="presParOf" srcId="{65D34A0F-7B36-400D-8CFB-69B8E3BD7A8C}" destId="{2FEABC70-CF2E-427E-BDBA-7C0FB4D16BD7}" srcOrd="2" destOrd="0" presId="urn:microsoft.com/office/officeart/2018/2/layout/IconLabelList"/>
    <dgm:cxn modelId="{7C6EB587-4935-CA4D-A823-C01FA0BAF7FD}" type="presParOf" srcId="{2FEABC70-CF2E-427E-BDBA-7C0FB4D16BD7}" destId="{5CB849D4-F1A8-4F59-BD71-FD157699CB5A}" srcOrd="0" destOrd="0" presId="urn:microsoft.com/office/officeart/2018/2/layout/IconLabelList"/>
    <dgm:cxn modelId="{0DC3A165-9517-8746-92C6-8EC83CDBE5A1}" type="presParOf" srcId="{2FEABC70-CF2E-427E-BDBA-7C0FB4D16BD7}" destId="{B6A59C42-E3CF-49F2-864F-598FC4A5F893}" srcOrd="1" destOrd="0" presId="urn:microsoft.com/office/officeart/2018/2/layout/IconLabelList"/>
    <dgm:cxn modelId="{BDC08FE1-4B27-014F-BB28-08FB03E68974}" type="presParOf" srcId="{2FEABC70-CF2E-427E-BDBA-7C0FB4D16BD7}" destId="{1867368C-1518-4D77-BA90-40FC50D107F6}" srcOrd="2" destOrd="0" presId="urn:microsoft.com/office/officeart/2018/2/layout/IconLabelList"/>
    <dgm:cxn modelId="{069D044D-3608-A14D-974E-4B268A06D77E}" type="presParOf" srcId="{65D34A0F-7B36-400D-8CFB-69B8E3BD7A8C}" destId="{A4A47058-559C-483A-8683-ACAA0011602A}" srcOrd="3" destOrd="0" presId="urn:microsoft.com/office/officeart/2018/2/layout/IconLabelList"/>
    <dgm:cxn modelId="{46743B6F-3AF5-264C-B5DA-EDCBA9098774}" type="presParOf" srcId="{65D34A0F-7B36-400D-8CFB-69B8E3BD7A8C}" destId="{9806139C-5E58-4C96-9570-C1EB092038AA}" srcOrd="4" destOrd="0" presId="urn:microsoft.com/office/officeart/2018/2/layout/IconLabelList"/>
    <dgm:cxn modelId="{F4F60766-546E-1241-B808-346333E357F3}" type="presParOf" srcId="{9806139C-5E58-4C96-9570-C1EB092038AA}" destId="{84D3AADE-6986-4151-BC81-9C4E23378AFB}" srcOrd="0" destOrd="0" presId="urn:microsoft.com/office/officeart/2018/2/layout/IconLabelList"/>
    <dgm:cxn modelId="{BBCEC228-FBD8-DC4C-8425-9CD29F5EC493}" type="presParOf" srcId="{9806139C-5E58-4C96-9570-C1EB092038AA}" destId="{DDF94299-6703-4B38-8E34-D2073C7AE873}" srcOrd="1" destOrd="0" presId="urn:microsoft.com/office/officeart/2018/2/layout/IconLabelList"/>
    <dgm:cxn modelId="{33E9EABD-34C9-B141-8002-CF8908D6DF2E}" type="presParOf" srcId="{9806139C-5E58-4C96-9570-C1EB092038AA}" destId="{7FF4E3FC-F9D2-4C7F-A789-88A933CECE12}" srcOrd="2" destOrd="0" presId="urn:microsoft.com/office/officeart/2018/2/layout/IconLabelList"/>
    <dgm:cxn modelId="{0C433C4F-B96A-EC4D-9785-7DCFEB5E1BD5}" type="presParOf" srcId="{65D34A0F-7B36-400D-8CFB-69B8E3BD7A8C}" destId="{29966178-0B25-4F76-B76F-9D65D54420BD}" srcOrd="5" destOrd="0" presId="urn:microsoft.com/office/officeart/2018/2/layout/IconLabelList"/>
    <dgm:cxn modelId="{09B77003-406A-5C44-90DD-F4F2D97C9AF7}" type="presParOf" srcId="{65D34A0F-7B36-400D-8CFB-69B8E3BD7A8C}" destId="{8DBB4EBE-E883-4E33-B8FD-DDDCA92D88B6}" srcOrd="6" destOrd="0" presId="urn:microsoft.com/office/officeart/2018/2/layout/IconLabelList"/>
    <dgm:cxn modelId="{EF303736-8A49-3544-8271-1790875182B0}" type="presParOf" srcId="{8DBB4EBE-E883-4E33-B8FD-DDDCA92D88B6}" destId="{316B20C8-127C-4C8E-AECD-ACBDB07FD612}" srcOrd="0" destOrd="0" presId="urn:microsoft.com/office/officeart/2018/2/layout/IconLabelList"/>
    <dgm:cxn modelId="{A42C5799-917B-A044-814B-43D7C1FA429F}" type="presParOf" srcId="{8DBB4EBE-E883-4E33-B8FD-DDDCA92D88B6}" destId="{6EFC3FA5-DA37-41AC-B259-3058DC4BEDE7}" srcOrd="1" destOrd="0" presId="urn:microsoft.com/office/officeart/2018/2/layout/IconLabelList"/>
    <dgm:cxn modelId="{3BC127CA-23BA-7945-8B00-7DE69D7782D8}" type="presParOf" srcId="{8DBB4EBE-E883-4E33-B8FD-DDDCA92D88B6}" destId="{EF3CAE16-B144-4B3F-B2FB-5BF9B6004D92}" srcOrd="2" destOrd="0" presId="urn:microsoft.com/office/officeart/2018/2/layout/IconLabelList"/>
    <dgm:cxn modelId="{1FFBFC25-8D68-A24D-A9B6-A92CAC08A408}" type="presParOf" srcId="{65D34A0F-7B36-400D-8CFB-69B8E3BD7A8C}" destId="{72E1DF7D-C811-49B2-B4E4-B44277262A12}" srcOrd="7" destOrd="0" presId="urn:microsoft.com/office/officeart/2018/2/layout/IconLabelList"/>
    <dgm:cxn modelId="{70CB1712-22FB-B44C-98A2-C6F46E07AB52}" type="presParOf" srcId="{65D34A0F-7B36-400D-8CFB-69B8E3BD7A8C}" destId="{206DA319-A73E-4248-97B5-940015EF7943}" srcOrd="8" destOrd="0" presId="urn:microsoft.com/office/officeart/2018/2/layout/IconLabelList"/>
    <dgm:cxn modelId="{1C494727-12B1-8245-9990-5294792E2CA6}" type="presParOf" srcId="{206DA319-A73E-4248-97B5-940015EF7943}" destId="{A85EF999-82D5-4B80-BEF0-118B0BB74559}" srcOrd="0" destOrd="0" presId="urn:microsoft.com/office/officeart/2018/2/layout/IconLabelList"/>
    <dgm:cxn modelId="{2FE9AB74-EFD9-874E-AFDC-0C018B51F293}" type="presParOf" srcId="{206DA319-A73E-4248-97B5-940015EF7943}" destId="{3563DEFE-3C10-44F7-858C-D8C05D120193}" srcOrd="1" destOrd="0" presId="urn:microsoft.com/office/officeart/2018/2/layout/IconLabelList"/>
    <dgm:cxn modelId="{0107D8DA-C509-DA46-8872-FC4342505B2F}" type="presParOf" srcId="{206DA319-A73E-4248-97B5-940015EF7943}" destId="{ECC80B93-3B6F-449D-A79D-AF1BF84CC1B7}" srcOrd="2" destOrd="0" presId="urn:microsoft.com/office/officeart/2018/2/layout/IconLabelList"/>
    <dgm:cxn modelId="{80A92AD6-F1B4-4843-B678-FD66F09D5D05}" type="presParOf" srcId="{65D34A0F-7B36-400D-8CFB-69B8E3BD7A8C}" destId="{41E60ACD-A56A-419C-B2A4-FE36467FA8C8}" srcOrd="9" destOrd="0" presId="urn:microsoft.com/office/officeart/2018/2/layout/IconLabelList"/>
    <dgm:cxn modelId="{808D8F27-6180-AB49-9B55-B16252E59B5F}" type="presParOf" srcId="{65D34A0F-7B36-400D-8CFB-69B8E3BD7A8C}" destId="{C1CE707C-245B-436C-B2A2-09D99388F686}" srcOrd="10" destOrd="0" presId="urn:microsoft.com/office/officeart/2018/2/layout/IconLabelList"/>
    <dgm:cxn modelId="{5D89E298-D741-4742-9EF1-C404290780B3}" type="presParOf" srcId="{C1CE707C-245B-436C-B2A2-09D99388F686}" destId="{279A80E0-75E2-4196-AAA5-199B3EADBF41}" srcOrd="0" destOrd="0" presId="urn:microsoft.com/office/officeart/2018/2/layout/IconLabelList"/>
    <dgm:cxn modelId="{404EE2E1-AC98-1148-961E-D99DE3C17609}" type="presParOf" srcId="{C1CE707C-245B-436C-B2A2-09D99388F686}" destId="{04292F43-7E3F-4713-AFC0-230B46151995}" srcOrd="1" destOrd="0" presId="urn:microsoft.com/office/officeart/2018/2/layout/IconLabelList"/>
    <dgm:cxn modelId="{CD36C715-40E7-4C4C-931E-44E0049DB278}" type="presParOf" srcId="{C1CE707C-245B-436C-B2A2-09D99388F686}" destId="{7BB002EB-5577-44A3-BBFB-1F8C9523F59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11D7A0-8E23-48C4-8C51-2B3DCF56E244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315FDC5F-E2D2-47D3-B2A6-3DF8C740B6C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dirty="0"/>
            <a:t>Unit tests for when you’re outside of </a:t>
          </a:r>
          <a:r>
            <a:rPr lang="en-US" b="0" dirty="0" err="1"/>
            <a:t>Jupyter</a:t>
          </a:r>
          <a:r>
            <a:rPr lang="en-US" b="0"/>
            <a:t> Notebook</a:t>
          </a:r>
          <a:endParaRPr lang="en-US" b="0" dirty="0"/>
        </a:p>
      </dgm:t>
    </dgm:pt>
    <dgm:pt modelId="{4FF2AFEB-C51D-4BB6-A2C5-781F1BC7633E}" type="parTrans" cxnId="{C632D65F-7A92-4663-A261-32BF6EE717C9}">
      <dgm:prSet/>
      <dgm:spPr/>
      <dgm:t>
        <a:bodyPr/>
        <a:lstStyle/>
        <a:p>
          <a:endParaRPr lang="en-US"/>
        </a:p>
      </dgm:t>
    </dgm:pt>
    <dgm:pt modelId="{B914C541-7056-4FB2-AA79-9332C5F50F83}" type="sibTrans" cxnId="{C632D65F-7A92-4663-A261-32BF6EE717C9}">
      <dgm:prSet/>
      <dgm:spPr/>
      <dgm:t>
        <a:bodyPr/>
        <a:lstStyle/>
        <a:p>
          <a:endParaRPr lang="en-US"/>
        </a:p>
      </dgm:t>
    </dgm:pt>
    <dgm:pt modelId="{9DA3DBD0-43CF-45D6-9B49-F37BDB09C7B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dirty="0"/>
            <a:t>They can be automated </a:t>
          </a:r>
        </a:p>
      </dgm:t>
    </dgm:pt>
    <dgm:pt modelId="{112F9AA2-4DF6-4A00-8550-938B390E0123}" type="parTrans" cxnId="{7D7B356C-0D79-44F9-99EA-7946A3001041}">
      <dgm:prSet/>
      <dgm:spPr/>
      <dgm:t>
        <a:bodyPr/>
        <a:lstStyle/>
        <a:p>
          <a:endParaRPr lang="en-US"/>
        </a:p>
      </dgm:t>
    </dgm:pt>
    <dgm:pt modelId="{6BF9619D-3A44-4F19-B123-F5EF39293F32}" type="sibTrans" cxnId="{7D7B356C-0D79-44F9-99EA-7946A3001041}">
      <dgm:prSet/>
      <dgm:spPr/>
      <dgm:t>
        <a:bodyPr/>
        <a:lstStyle/>
        <a:p>
          <a:endParaRPr lang="en-US"/>
        </a:p>
      </dgm:t>
    </dgm:pt>
    <dgm:pt modelId="{CE670790-772A-4FF2-9E0A-3EF5F7F5A43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dirty="0"/>
            <a:t>Test Driven Development (TDD). Write tests before you write the actual code</a:t>
          </a:r>
        </a:p>
      </dgm:t>
    </dgm:pt>
    <dgm:pt modelId="{E7AD954E-2442-4D2F-B898-A1DB4EC836DB}" type="parTrans" cxnId="{9BE90579-165E-4B18-89EA-10747C72AA09}">
      <dgm:prSet/>
      <dgm:spPr/>
      <dgm:t>
        <a:bodyPr/>
        <a:lstStyle/>
        <a:p>
          <a:endParaRPr lang="en-US"/>
        </a:p>
      </dgm:t>
    </dgm:pt>
    <dgm:pt modelId="{0CF70A0A-026A-4D1D-A7B5-27361FC51784}" type="sibTrans" cxnId="{9BE90579-165E-4B18-89EA-10747C72AA09}">
      <dgm:prSet/>
      <dgm:spPr/>
      <dgm:t>
        <a:bodyPr/>
        <a:lstStyle/>
        <a:p>
          <a:endParaRPr lang="en-US"/>
        </a:p>
      </dgm:t>
    </dgm:pt>
    <dgm:pt modelId="{BDB40147-DC52-4928-A8C8-BEDD0AC9C94B}" type="pres">
      <dgm:prSet presAssocID="{8D11D7A0-8E23-48C4-8C51-2B3DCF56E244}" presName="root" presStyleCnt="0">
        <dgm:presLayoutVars>
          <dgm:dir/>
          <dgm:resizeHandles val="exact"/>
        </dgm:presLayoutVars>
      </dgm:prSet>
      <dgm:spPr/>
    </dgm:pt>
    <dgm:pt modelId="{8ACFE796-FC24-42B2-BE42-1D421B0433DC}" type="pres">
      <dgm:prSet presAssocID="{315FDC5F-E2D2-47D3-B2A6-3DF8C740B6C6}" presName="compNode" presStyleCnt="0"/>
      <dgm:spPr/>
    </dgm:pt>
    <dgm:pt modelId="{267703BA-E1DC-4660-8DFE-11F1AD43011A}" type="pres">
      <dgm:prSet presAssocID="{315FDC5F-E2D2-47D3-B2A6-3DF8C740B6C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60345542-CCCA-4445-8DDF-CCCE694F47F2}" type="pres">
      <dgm:prSet presAssocID="{315FDC5F-E2D2-47D3-B2A6-3DF8C740B6C6}" presName="iconSpace" presStyleCnt="0"/>
      <dgm:spPr/>
    </dgm:pt>
    <dgm:pt modelId="{04416789-B445-4602-ACF9-249B57F7A75F}" type="pres">
      <dgm:prSet presAssocID="{315FDC5F-E2D2-47D3-B2A6-3DF8C740B6C6}" presName="parTx" presStyleLbl="revTx" presStyleIdx="0" presStyleCnt="6">
        <dgm:presLayoutVars>
          <dgm:chMax val="0"/>
          <dgm:chPref val="0"/>
        </dgm:presLayoutVars>
      </dgm:prSet>
      <dgm:spPr/>
    </dgm:pt>
    <dgm:pt modelId="{DA10B2AA-C956-4299-94CA-8C62E3AA7AF2}" type="pres">
      <dgm:prSet presAssocID="{315FDC5F-E2D2-47D3-B2A6-3DF8C740B6C6}" presName="txSpace" presStyleCnt="0"/>
      <dgm:spPr/>
    </dgm:pt>
    <dgm:pt modelId="{D36AEB1B-AF6D-4CDE-B7F4-405EECC86E27}" type="pres">
      <dgm:prSet presAssocID="{315FDC5F-E2D2-47D3-B2A6-3DF8C740B6C6}" presName="desTx" presStyleLbl="revTx" presStyleIdx="1" presStyleCnt="6">
        <dgm:presLayoutVars/>
      </dgm:prSet>
      <dgm:spPr/>
    </dgm:pt>
    <dgm:pt modelId="{AFEDF1DC-4B4F-4A9B-8093-DD71F94D53B1}" type="pres">
      <dgm:prSet presAssocID="{B914C541-7056-4FB2-AA79-9332C5F50F83}" presName="sibTrans" presStyleCnt="0"/>
      <dgm:spPr/>
    </dgm:pt>
    <dgm:pt modelId="{A0F9223E-C27C-4679-A222-81C81B7ADDD5}" type="pres">
      <dgm:prSet presAssocID="{9DA3DBD0-43CF-45D6-9B49-F37BDB09C7BA}" presName="compNode" presStyleCnt="0"/>
      <dgm:spPr/>
    </dgm:pt>
    <dgm:pt modelId="{083E67FE-A684-4524-89CB-6AC19C20E70F}" type="pres">
      <dgm:prSet presAssocID="{9DA3DBD0-43CF-45D6-9B49-F37BDB09C7B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F1CE115F-5292-40C7-8CC1-EE122BFB7D15}" type="pres">
      <dgm:prSet presAssocID="{9DA3DBD0-43CF-45D6-9B49-F37BDB09C7BA}" presName="iconSpace" presStyleCnt="0"/>
      <dgm:spPr/>
    </dgm:pt>
    <dgm:pt modelId="{452C126D-2D80-413B-9891-CA62F5E00799}" type="pres">
      <dgm:prSet presAssocID="{9DA3DBD0-43CF-45D6-9B49-F37BDB09C7BA}" presName="parTx" presStyleLbl="revTx" presStyleIdx="2" presStyleCnt="6">
        <dgm:presLayoutVars>
          <dgm:chMax val="0"/>
          <dgm:chPref val="0"/>
        </dgm:presLayoutVars>
      </dgm:prSet>
      <dgm:spPr/>
    </dgm:pt>
    <dgm:pt modelId="{39054424-9D39-4E4D-8F53-ED64D6B736DF}" type="pres">
      <dgm:prSet presAssocID="{9DA3DBD0-43CF-45D6-9B49-F37BDB09C7BA}" presName="txSpace" presStyleCnt="0"/>
      <dgm:spPr/>
    </dgm:pt>
    <dgm:pt modelId="{8B90B00D-56E3-4FCC-B4FA-FACBEBC54C8D}" type="pres">
      <dgm:prSet presAssocID="{9DA3DBD0-43CF-45D6-9B49-F37BDB09C7BA}" presName="desTx" presStyleLbl="revTx" presStyleIdx="3" presStyleCnt="6">
        <dgm:presLayoutVars/>
      </dgm:prSet>
      <dgm:spPr/>
    </dgm:pt>
    <dgm:pt modelId="{B3F697D4-3442-4C81-BBAC-8810ADECCA2B}" type="pres">
      <dgm:prSet presAssocID="{6BF9619D-3A44-4F19-B123-F5EF39293F32}" presName="sibTrans" presStyleCnt="0"/>
      <dgm:spPr/>
    </dgm:pt>
    <dgm:pt modelId="{4911D22F-BDA2-4A40-8256-CBD5A1DCA2F3}" type="pres">
      <dgm:prSet presAssocID="{CE670790-772A-4FF2-9E0A-3EF5F7F5A43F}" presName="compNode" presStyleCnt="0"/>
      <dgm:spPr/>
    </dgm:pt>
    <dgm:pt modelId="{35F7ADB1-2CD0-4F9B-AA59-7ABC865CDA0C}" type="pres">
      <dgm:prSet presAssocID="{CE670790-772A-4FF2-9E0A-3EF5F7F5A43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54B6EDE8-9468-44FE-8CCB-55EE68A488BE}" type="pres">
      <dgm:prSet presAssocID="{CE670790-772A-4FF2-9E0A-3EF5F7F5A43F}" presName="iconSpace" presStyleCnt="0"/>
      <dgm:spPr/>
    </dgm:pt>
    <dgm:pt modelId="{CD0AF77C-E832-465D-BA1B-A51A2468C87D}" type="pres">
      <dgm:prSet presAssocID="{CE670790-772A-4FF2-9E0A-3EF5F7F5A43F}" presName="parTx" presStyleLbl="revTx" presStyleIdx="4" presStyleCnt="6">
        <dgm:presLayoutVars>
          <dgm:chMax val="0"/>
          <dgm:chPref val="0"/>
        </dgm:presLayoutVars>
      </dgm:prSet>
      <dgm:spPr/>
    </dgm:pt>
    <dgm:pt modelId="{662999A1-D454-4694-B8FE-7EEA2F0872E0}" type="pres">
      <dgm:prSet presAssocID="{CE670790-772A-4FF2-9E0A-3EF5F7F5A43F}" presName="txSpace" presStyleCnt="0"/>
      <dgm:spPr/>
    </dgm:pt>
    <dgm:pt modelId="{6F266FD6-88E5-447A-9B28-16CEB6BAB762}" type="pres">
      <dgm:prSet presAssocID="{CE670790-772A-4FF2-9E0A-3EF5F7F5A43F}" presName="desTx" presStyleLbl="revTx" presStyleIdx="5" presStyleCnt="6">
        <dgm:presLayoutVars/>
      </dgm:prSet>
      <dgm:spPr/>
    </dgm:pt>
  </dgm:ptLst>
  <dgm:cxnLst>
    <dgm:cxn modelId="{7EB4280B-CA89-4E1D-9FB0-BE224F291665}" type="presOf" srcId="{8D11D7A0-8E23-48C4-8C51-2B3DCF56E244}" destId="{BDB40147-DC52-4928-A8C8-BEDD0AC9C94B}" srcOrd="0" destOrd="0" presId="urn:microsoft.com/office/officeart/2018/5/layout/CenteredIconLabelDescriptionList"/>
    <dgm:cxn modelId="{48CF110D-348E-4CD2-9D35-98B7211FF461}" type="presOf" srcId="{315FDC5F-E2D2-47D3-B2A6-3DF8C740B6C6}" destId="{04416789-B445-4602-ACF9-249B57F7A75F}" srcOrd="0" destOrd="0" presId="urn:microsoft.com/office/officeart/2018/5/layout/CenteredIconLabelDescriptionList"/>
    <dgm:cxn modelId="{6F77C137-0CE8-480A-988B-90ECAF5B87B0}" type="presOf" srcId="{9DA3DBD0-43CF-45D6-9B49-F37BDB09C7BA}" destId="{452C126D-2D80-413B-9891-CA62F5E00799}" srcOrd="0" destOrd="0" presId="urn:microsoft.com/office/officeart/2018/5/layout/CenteredIconLabelDescriptionList"/>
    <dgm:cxn modelId="{C632D65F-7A92-4663-A261-32BF6EE717C9}" srcId="{8D11D7A0-8E23-48C4-8C51-2B3DCF56E244}" destId="{315FDC5F-E2D2-47D3-B2A6-3DF8C740B6C6}" srcOrd="0" destOrd="0" parTransId="{4FF2AFEB-C51D-4BB6-A2C5-781F1BC7633E}" sibTransId="{B914C541-7056-4FB2-AA79-9332C5F50F83}"/>
    <dgm:cxn modelId="{7D7B356C-0D79-44F9-99EA-7946A3001041}" srcId="{8D11D7A0-8E23-48C4-8C51-2B3DCF56E244}" destId="{9DA3DBD0-43CF-45D6-9B49-F37BDB09C7BA}" srcOrd="1" destOrd="0" parTransId="{112F9AA2-4DF6-4A00-8550-938B390E0123}" sibTransId="{6BF9619D-3A44-4F19-B123-F5EF39293F32}"/>
    <dgm:cxn modelId="{6816A076-C059-4251-997A-B52DC32E02A2}" type="presOf" srcId="{CE670790-772A-4FF2-9E0A-3EF5F7F5A43F}" destId="{CD0AF77C-E832-465D-BA1B-A51A2468C87D}" srcOrd="0" destOrd="0" presId="urn:microsoft.com/office/officeart/2018/5/layout/CenteredIconLabelDescriptionList"/>
    <dgm:cxn modelId="{9BE90579-165E-4B18-89EA-10747C72AA09}" srcId="{8D11D7A0-8E23-48C4-8C51-2B3DCF56E244}" destId="{CE670790-772A-4FF2-9E0A-3EF5F7F5A43F}" srcOrd="2" destOrd="0" parTransId="{E7AD954E-2442-4D2F-B898-A1DB4EC836DB}" sibTransId="{0CF70A0A-026A-4D1D-A7B5-27361FC51784}"/>
    <dgm:cxn modelId="{D39FE6F5-6228-403B-800F-AE7D9598644C}" type="presParOf" srcId="{BDB40147-DC52-4928-A8C8-BEDD0AC9C94B}" destId="{8ACFE796-FC24-42B2-BE42-1D421B0433DC}" srcOrd="0" destOrd="0" presId="urn:microsoft.com/office/officeart/2018/5/layout/CenteredIconLabelDescriptionList"/>
    <dgm:cxn modelId="{1306757A-C282-4B37-B276-6BC7761B1DA8}" type="presParOf" srcId="{8ACFE796-FC24-42B2-BE42-1D421B0433DC}" destId="{267703BA-E1DC-4660-8DFE-11F1AD43011A}" srcOrd="0" destOrd="0" presId="urn:microsoft.com/office/officeart/2018/5/layout/CenteredIconLabelDescriptionList"/>
    <dgm:cxn modelId="{FDD66F97-6852-4D89-83FF-338A3142E74B}" type="presParOf" srcId="{8ACFE796-FC24-42B2-BE42-1D421B0433DC}" destId="{60345542-CCCA-4445-8DDF-CCCE694F47F2}" srcOrd="1" destOrd="0" presId="urn:microsoft.com/office/officeart/2018/5/layout/CenteredIconLabelDescriptionList"/>
    <dgm:cxn modelId="{355ED0B6-9794-4757-A9F9-D6EEE1A00FE2}" type="presParOf" srcId="{8ACFE796-FC24-42B2-BE42-1D421B0433DC}" destId="{04416789-B445-4602-ACF9-249B57F7A75F}" srcOrd="2" destOrd="0" presId="urn:microsoft.com/office/officeart/2018/5/layout/CenteredIconLabelDescriptionList"/>
    <dgm:cxn modelId="{8240E179-3815-4787-A9EF-F3BD141F1594}" type="presParOf" srcId="{8ACFE796-FC24-42B2-BE42-1D421B0433DC}" destId="{DA10B2AA-C956-4299-94CA-8C62E3AA7AF2}" srcOrd="3" destOrd="0" presId="urn:microsoft.com/office/officeart/2018/5/layout/CenteredIconLabelDescriptionList"/>
    <dgm:cxn modelId="{50507AF7-F8E5-40ED-B6B5-04AA3844316E}" type="presParOf" srcId="{8ACFE796-FC24-42B2-BE42-1D421B0433DC}" destId="{D36AEB1B-AF6D-4CDE-B7F4-405EECC86E27}" srcOrd="4" destOrd="0" presId="urn:microsoft.com/office/officeart/2018/5/layout/CenteredIconLabelDescriptionList"/>
    <dgm:cxn modelId="{3DCD0169-7C0F-4FD3-8354-BD5828FC74AA}" type="presParOf" srcId="{BDB40147-DC52-4928-A8C8-BEDD0AC9C94B}" destId="{AFEDF1DC-4B4F-4A9B-8093-DD71F94D53B1}" srcOrd="1" destOrd="0" presId="urn:microsoft.com/office/officeart/2018/5/layout/CenteredIconLabelDescriptionList"/>
    <dgm:cxn modelId="{652F4B65-1EE3-4554-B4A6-D2323DA347B1}" type="presParOf" srcId="{BDB40147-DC52-4928-A8C8-BEDD0AC9C94B}" destId="{A0F9223E-C27C-4679-A222-81C81B7ADDD5}" srcOrd="2" destOrd="0" presId="urn:microsoft.com/office/officeart/2018/5/layout/CenteredIconLabelDescriptionList"/>
    <dgm:cxn modelId="{1ECB1B32-83C8-4234-B357-E3B01194DC3D}" type="presParOf" srcId="{A0F9223E-C27C-4679-A222-81C81B7ADDD5}" destId="{083E67FE-A684-4524-89CB-6AC19C20E70F}" srcOrd="0" destOrd="0" presId="urn:microsoft.com/office/officeart/2018/5/layout/CenteredIconLabelDescriptionList"/>
    <dgm:cxn modelId="{6326F6B8-CEBC-4911-AB54-EE4A3503B49C}" type="presParOf" srcId="{A0F9223E-C27C-4679-A222-81C81B7ADDD5}" destId="{F1CE115F-5292-40C7-8CC1-EE122BFB7D15}" srcOrd="1" destOrd="0" presId="urn:microsoft.com/office/officeart/2018/5/layout/CenteredIconLabelDescriptionList"/>
    <dgm:cxn modelId="{29A066F2-AEDD-4B15-B5AD-152A54A325B0}" type="presParOf" srcId="{A0F9223E-C27C-4679-A222-81C81B7ADDD5}" destId="{452C126D-2D80-413B-9891-CA62F5E00799}" srcOrd="2" destOrd="0" presId="urn:microsoft.com/office/officeart/2018/5/layout/CenteredIconLabelDescriptionList"/>
    <dgm:cxn modelId="{49A05078-82CB-4029-AA39-12BA2492A15A}" type="presParOf" srcId="{A0F9223E-C27C-4679-A222-81C81B7ADDD5}" destId="{39054424-9D39-4E4D-8F53-ED64D6B736DF}" srcOrd="3" destOrd="0" presId="urn:microsoft.com/office/officeart/2018/5/layout/CenteredIconLabelDescriptionList"/>
    <dgm:cxn modelId="{F2EC53E2-7C0D-4BC5-83D7-50C1E8EF0884}" type="presParOf" srcId="{A0F9223E-C27C-4679-A222-81C81B7ADDD5}" destId="{8B90B00D-56E3-4FCC-B4FA-FACBEBC54C8D}" srcOrd="4" destOrd="0" presId="urn:microsoft.com/office/officeart/2018/5/layout/CenteredIconLabelDescriptionList"/>
    <dgm:cxn modelId="{A33B4C1E-9902-4266-8F47-144532E8FC2B}" type="presParOf" srcId="{BDB40147-DC52-4928-A8C8-BEDD0AC9C94B}" destId="{B3F697D4-3442-4C81-BBAC-8810ADECCA2B}" srcOrd="3" destOrd="0" presId="urn:microsoft.com/office/officeart/2018/5/layout/CenteredIconLabelDescriptionList"/>
    <dgm:cxn modelId="{68BBE7FB-CC3F-487E-AEF6-3BD61751535C}" type="presParOf" srcId="{BDB40147-DC52-4928-A8C8-BEDD0AC9C94B}" destId="{4911D22F-BDA2-4A40-8256-CBD5A1DCA2F3}" srcOrd="4" destOrd="0" presId="urn:microsoft.com/office/officeart/2018/5/layout/CenteredIconLabelDescriptionList"/>
    <dgm:cxn modelId="{F5B23C9C-7188-4F64-BF46-8080486484B0}" type="presParOf" srcId="{4911D22F-BDA2-4A40-8256-CBD5A1DCA2F3}" destId="{35F7ADB1-2CD0-4F9B-AA59-7ABC865CDA0C}" srcOrd="0" destOrd="0" presId="urn:microsoft.com/office/officeart/2018/5/layout/CenteredIconLabelDescriptionList"/>
    <dgm:cxn modelId="{408C59F0-D72E-411A-89B7-D99B831370B2}" type="presParOf" srcId="{4911D22F-BDA2-4A40-8256-CBD5A1DCA2F3}" destId="{54B6EDE8-9468-44FE-8CCB-55EE68A488BE}" srcOrd="1" destOrd="0" presId="urn:microsoft.com/office/officeart/2018/5/layout/CenteredIconLabelDescriptionList"/>
    <dgm:cxn modelId="{44D068A7-5932-4842-BF25-DD85CDE599F8}" type="presParOf" srcId="{4911D22F-BDA2-4A40-8256-CBD5A1DCA2F3}" destId="{CD0AF77C-E832-465D-BA1B-A51A2468C87D}" srcOrd="2" destOrd="0" presId="urn:microsoft.com/office/officeart/2018/5/layout/CenteredIconLabelDescriptionList"/>
    <dgm:cxn modelId="{103DA0A0-C2CB-4A5E-A401-72248463533A}" type="presParOf" srcId="{4911D22F-BDA2-4A40-8256-CBD5A1DCA2F3}" destId="{662999A1-D454-4694-B8FE-7EEA2F0872E0}" srcOrd="3" destOrd="0" presId="urn:microsoft.com/office/officeart/2018/5/layout/CenteredIconLabelDescriptionList"/>
    <dgm:cxn modelId="{08ECB70E-63FD-43FD-89F9-243F5B6C978D}" type="presParOf" srcId="{4911D22F-BDA2-4A40-8256-CBD5A1DCA2F3}" destId="{6F266FD6-88E5-447A-9B28-16CEB6BAB76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D3CA231-DECB-46DB-BF0F-FF698B05EA0D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892AFFE7-05EF-4484-846E-CAFA7782D343}">
      <dgm:prSet/>
      <dgm:spPr/>
      <dgm:t>
        <a:bodyPr/>
        <a:lstStyle/>
        <a:p>
          <a:r>
            <a:rPr lang="en-US"/>
            <a:t>Think about how you would test your code as you are writing it</a:t>
          </a:r>
        </a:p>
      </dgm:t>
    </dgm:pt>
    <dgm:pt modelId="{EF74DA01-88ED-4B1A-AE28-5B665289054B}" type="parTrans" cxnId="{8D0372AA-E245-496F-AEB2-193F9917C509}">
      <dgm:prSet/>
      <dgm:spPr/>
      <dgm:t>
        <a:bodyPr/>
        <a:lstStyle/>
        <a:p>
          <a:endParaRPr lang="en-US"/>
        </a:p>
      </dgm:t>
    </dgm:pt>
    <dgm:pt modelId="{11528807-01E3-4E5F-A58D-92EED037F3ED}" type="sibTrans" cxnId="{8D0372AA-E245-496F-AEB2-193F9917C509}">
      <dgm:prSet/>
      <dgm:spPr/>
      <dgm:t>
        <a:bodyPr/>
        <a:lstStyle/>
        <a:p>
          <a:endParaRPr lang="en-US"/>
        </a:p>
      </dgm:t>
    </dgm:pt>
    <dgm:pt modelId="{2B27C448-D6F3-4888-A515-7592A242C74A}">
      <dgm:prSet/>
      <dgm:spPr/>
      <dgm:t>
        <a:bodyPr/>
        <a:lstStyle/>
        <a:p>
          <a:r>
            <a:rPr lang="en-US"/>
            <a:t>Testable code is easy to read</a:t>
          </a:r>
        </a:p>
      </dgm:t>
    </dgm:pt>
    <dgm:pt modelId="{D24DABAA-562C-47BA-B6D4-10D00E022B17}" type="parTrans" cxnId="{082A8FF4-94DB-4D5F-84A9-F2FE1A803B3E}">
      <dgm:prSet/>
      <dgm:spPr/>
      <dgm:t>
        <a:bodyPr/>
        <a:lstStyle/>
        <a:p>
          <a:endParaRPr lang="en-US"/>
        </a:p>
      </dgm:t>
    </dgm:pt>
    <dgm:pt modelId="{8E35B00C-A063-413A-A39C-56774EE07BC2}" type="sibTrans" cxnId="{082A8FF4-94DB-4D5F-84A9-F2FE1A803B3E}">
      <dgm:prSet/>
      <dgm:spPr/>
      <dgm:t>
        <a:bodyPr/>
        <a:lstStyle/>
        <a:p>
          <a:endParaRPr lang="en-US"/>
        </a:p>
      </dgm:t>
    </dgm:pt>
    <dgm:pt modelId="{3911D4D1-3D9B-45CC-8006-1F5113A49184}">
      <dgm:prSet/>
      <dgm:spPr/>
      <dgm:t>
        <a:bodyPr/>
        <a:lstStyle/>
        <a:p>
          <a:r>
            <a:rPr lang="en-US"/>
            <a:t>Testable code behaves as you’d expect </a:t>
          </a:r>
        </a:p>
      </dgm:t>
    </dgm:pt>
    <dgm:pt modelId="{7F2B2FEA-72CC-4A56-879D-405ADF687E68}" type="parTrans" cxnId="{07EB7111-CE5E-4BDA-B6A4-5C2C0A536DF2}">
      <dgm:prSet/>
      <dgm:spPr/>
      <dgm:t>
        <a:bodyPr/>
        <a:lstStyle/>
        <a:p>
          <a:endParaRPr lang="en-US"/>
        </a:p>
      </dgm:t>
    </dgm:pt>
    <dgm:pt modelId="{923456CF-2759-4169-9E9B-62DA2672EE5C}" type="sibTrans" cxnId="{07EB7111-CE5E-4BDA-B6A4-5C2C0A536DF2}">
      <dgm:prSet/>
      <dgm:spPr/>
      <dgm:t>
        <a:bodyPr/>
        <a:lstStyle/>
        <a:p>
          <a:endParaRPr lang="en-US"/>
        </a:p>
      </dgm:t>
    </dgm:pt>
    <dgm:pt modelId="{943D6C2A-DEE7-479C-9897-D70E5197A455}">
      <dgm:prSet/>
      <dgm:spPr/>
      <dgm:t>
        <a:bodyPr/>
        <a:lstStyle/>
        <a:p>
          <a:r>
            <a:rPr lang="en-US" dirty="0"/>
            <a:t>Testable code is a better building block</a:t>
          </a:r>
        </a:p>
      </dgm:t>
    </dgm:pt>
    <dgm:pt modelId="{23FA00A9-42D0-44F8-98A0-A89771D9C038}" type="parTrans" cxnId="{6006A6FA-DB11-40A3-9609-3A58EDD55F1A}">
      <dgm:prSet/>
      <dgm:spPr/>
      <dgm:t>
        <a:bodyPr/>
        <a:lstStyle/>
        <a:p>
          <a:endParaRPr lang="en-US"/>
        </a:p>
      </dgm:t>
    </dgm:pt>
    <dgm:pt modelId="{E98DBCE3-F6DD-4D48-AD2C-C8EC2BD2C8D5}" type="sibTrans" cxnId="{6006A6FA-DB11-40A3-9609-3A58EDD55F1A}">
      <dgm:prSet/>
      <dgm:spPr/>
      <dgm:t>
        <a:bodyPr/>
        <a:lstStyle/>
        <a:p>
          <a:endParaRPr lang="en-US"/>
        </a:p>
      </dgm:t>
    </dgm:pt>
    <dgm:pt modelId="{74D3EAB3-2ECF-494C-A3B5-C643488A28F7}" type="pres">
      <dgm:prSet presAssocID="{4D3CA231-DECB-46DB-BF0F-FF698B05EA0D}" presName="root" presStyleCnt="0">
        <dgm:presLayoutVars>
          <dgm:dir/>
          <dgm:resizeHandles val="exact"/>
        </dgm:presLayoutVars>
      </dgm:prSet>
      <dgm:spPr/>
    </dgm:pt>
    <dgm:pt modelId="{C246D870-FAFB-4F04-9652-D6AA8CCDC327}" type="pres">
      <dgm:prSet presAssocID="{892AFFE7-05EF-4484-846E-CAFA7782D343}" presName="compNode" presStyleCnt="0"/>
      <dgm:spPr/>
    </dgm:pt>
    <dgm:pt modelId="{367D276C-D332-42D7-8AEA-CD1C1B696F77}" type="pres">
      <dgm:prSet presAssocID="{892AFFE7-05EF-4484-846E-CAFA7782D34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AF048FE-32D6-47E3-A4B3-D499A26735A1}" type="pres">
      <dgm:prSet presAssocID="{892AFFE7-05EF-4484-846E-CAFA7782D343}" presName="spaceRect" presStyleCnt="0"/>
      <dgm:spPr/>
    </dgm:pt>
    <dgm:pt modelId="{84DC2BF9-AE6F-40BD-B3EF-F5341165A7D0}" type="pres">
      <dgm:prSet presAssocID="{892AFFE7-05EF-4484-846E-CAFA7782D343}" presName="textRect" presStyleLbl="revTx" presStyleIdx="0" presStyleCnt="4">
        <dgm:presLayoutVars>
          <dgm:chMax val="1"/>
          <dgm:chPref val="1"/>
        </dgm:presLayoutVars>
      </dgm:prSet>
      <dgm:spPr/>
    </dgm:pt>
    <dgm:pt modelId="{24702927-D8F0-4EE6-9A0B-D95E09DC9830}" type="pres">
      <dgm:prSet presAssocID="{11528807-01E3-4E5F-A58D-92EED037F3ED}" presName="sibTrans" presStyleCnt="0"/>
      <dgm:spPr/>
    </dgm:pt>
    <dgm:pt modelId="{D5A1C0C6-0BCC-4306-9305-544DC5815DFA}" type="pres">
      <dgm:prSet presAssocID="{2B27C448-D6F3-4888-A515-7592A242C74A}" presName="compNode" presStyleCnt="0"/>
      <dgm:spPr/>
    </dgm:pt>
    <dgm:pt modelId="{8DDAE1B7-293E-48C2-B5A3-F88EF958C5BC}" type="pres">
      <dgm:prSet presAssocID="{2B27C448-D6F3-4888-A515-7592A242C74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EF48F102-BE32-4D99-B423-11B673140827}" type="pres">
      <dgm:prSet presAssocID="{2B27C448-D6F3-4888-A515-7592A242C74A}" presName="spaceRect" presStyleCnt="0"/>
      <dgm:spPr/>
    </dgm:pt>
    <dgm:pt modelId="{65F98B93-0D57-4E37-8003-15B274A0D6BF}" type="pres">
      <dgm:prSet presAssocID="{2B27C448-D6F3-4888-A515-7592A242C74A}" presName="textRect" presStyleLbl="revTx" presStyleIdx="1" presStyleCnt="4">
        <dgm:presLayoutVars>
          <dgm:chMax val="1"/>
          <dgm:chPref val="1"/>
        </dgm:presLayoutVars>
      </dgm:prSet>
      <dgm:spPr/>
    </dgm:pt>
    <dgm:pt modelId="{2D12DBEF-1515-44DA-B795-4EF7A6A89192}" type="pres">
      <dgm:prSet presAssocID="{8E35B00C-A063-413A-A39C-56774EE07BC2}" presName="sibTrans" presStyleCnt="0"/>
      <dgm:spPr/>
    </dgm:pt>
    <dgm:pt modelId="{B4A11EBA-4E07-4881-AD4D-2C890FB20188}" type="pres">
      <dgm:prSet presAssocID="{3911D4D1-3D9B-45CC-8006-1F5113A49184}" presName="compNode" presStyleCnt="0"/>
      <dgm:spPr/>
    </dgm:pt>
    <dgm:pt modelId="{7656DC02-8C03-4B66-BA21-35320CBA58EF}" type="pres">
      <dgm:prSet presAssocID="{3911D4D1-3D9B-45CC-8006-1F5113A4918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5912F9D2-2C0E-4E36-A7B8-1C07DAE84AEB}" type="pres">
      <dgm:prSet presAssocID="{3911D4D1-3D9B-45CC-8006-1F5113A49184}" presName="spaceRect" presStyleCnt="0"/>
      <dgm:spPr/>
    </dgm:pt>
    <dgm:pt modelId="{28A32EB8-6A65-4660-94BE-B5516F17CA87}" type="pres">
      <dgm:prSet presAssocID="{3911D4D1-3D9B-45CC-8006-1F5113A49184}" presName="textRect" presStyleLbl="revTx" presStyleIdx="2" presStyleCnt="4">
        <dgm:presLayoutVars>
          <dgm:chMax val="1"/>
          <dgm:chPref val="1"/>
        </dgm:presLayoutVars>
      </dgm:prSet>
      <dgm:spPr/>
    </dgm:pt>
    <dgm:pt modelId="{1FBC6F30-913B-48E8-A3D9-D653F6961DFD}" type="pres">
      <dgm:prSet presAssocID="{923456CF-2759-4169-9E9B-62DA2672EE5C}" presName="sibTrans" presStyleCnt="0"/>
      <dgm:spPr/>
    </dgm:pt>
    <dgm:pt modelId="{9B2313B9-D465-4623-8562-AD46BCDE4FFF}" type="pres">
      <dgm:prSet presAssocID="{943D6C2A-DEE7-479C-9897-D70E5197A455}" presName="compNode" presStyleCnt="0"/>
      <dgm:spPr/>
    </dgm:pt>
    <dgm:pt modelId="{B02E7AB3-8314-4B58-9258-89A5B5EB27E3}" type="pres">
      <dgm:prSet presAssocID="{943D6C2A-DEE7-479C-9897-D70E5197A45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F01F6B09-BE8E-4F98-8D91-90DA1E57273D}" type="pres">
      <dgm:prSet presAssocID="{943D6C2A-DEE7-479C-9897-D70E5197A455}" presName="spaceRect" presStyleCnt="0"/>
      <dgm:spPr/>
    </dgm:pt>
    <dgm:pt modelId="{29F94764-1780-4178-83F0-296B11BE4984}" type="pres">
      <dgm:prSet presAssocID="{943D6C2A-DEE7-479C-9897-D70E5197A45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3767F0E-1D56-4248-A384-58F1DDB71E2F}" type="presOf" srcId="{4D3CA231-DECB-46DB-BF0F-FF698B05EA0D}" destId="{74D3EAB3-2ECF-494C-A3B5-C643488A28F7}" srcOrd="0" destOrd="0" presId="urn:microsoft.com/office/officeart/2018/2/layout/IconLabelList"/>
    <dgm:cxn modelId="{07EB7111-CE5E-4BDA-B6A4-5C2C0A536DF2}" srcId="{4D3CA231-DECB-46DB-BF0F-FF698B05EA0D}" destId="{3911D4D1-3D9B-45CC-8006-1F5113A49184}" srcOrd="2" destOrd="0" parTransId="{7F2B2FEA-72CC-4A56-879D-405ADF687E68}" sibTransId="{923456CF-2759-4169-9E9B-62DA2672EE5C}"/>
    <dgm:cxn modelId="{91180E7B-22E3-47EC-86CB-A8BB28BACB0D}" type="presOf" srcId="{3911D4D1-3D9B-45CC-8006-1F5113A49184}" destId="{28A32EB8-6A65-4660-94BE-B5516F17CA87}" srcOrd="0" destOrd="0" presId="urn:microsoft.com/office/officeart/2018/2/layout/IconLabelList"/>
    <dgm:cxn modelId="{3E306A97-1D9F-4684-8B8C-C8610ED1744B}" type="presOf" srcId="{943D6C2A-DEE7-479C-9897-D70E5197A455}" destId="{29F94764-1780-4178-83F0-296B11BE4984}" srcOrd="0" destOrd="0" presId="urn:microsoft.com/office/officeart/2018/2/layout/IconLabelList"/>
    <dgm:cxn modelId="{8D0372AA-E245-496F-AEB2-193F9917C509}" srcId="{4D3CA231-DECB-46DB-BF0F-FF698B05EA0D}" destId="{892AFFE7-05EF-4484-846E-CAFA7782D343}" srcOrd="0" destOrd="0" parTransId="{EF74DA01-88ED-4B1A-AE28-5B665289054B}" sibTransId="{11528807-01E3-4E5F-A58D-92EED037F3ED}"/>
    <dgm:cxn modelId="{020D67C4-4462-4887-853C-EA1240A25131}" type="presOf" srcId="{892AFFE7-05EF-4484-846E-CAFA7782D343}" destId="{84DC2BF9-AE6F-40BD-B3EF-F5341165A7D0}" srcOrd="0" destOrd="0" presId="urn:microsoft.com/office/officeart/2018/2/layout/IconLabelList"/>
    <dgm:cxn modelId="{4D7D84E0-8FD0-4A71-93E5-7729CF50ACF7}" type="presOf" srcId="{2B27C448-D6F3-4888-A515-7592A242C74A}" destId="{65F98B93-0D57-4E37-8003-15B274A0D6BF}" srcOrd="0" destOrd="0" presId="urn:microsoft.com/office/officeart/2018/2/layout/IconLabelList"/>
    <dgm:cxn modelId="{082A8FF4-94DB-4D5F-84A9-F2FE1A803B3E}" srcId="{4D3CA231-DECB-46DB-BF0F-FF698B05EA0D}" destId="{2B27C448-D6F3-4888-A515-7592A242C74A}" srcOrd="1" destOrd="0" parTransId="{D24DABAA-562C-47BA-B6D4-10D00E022B17}" sibTransId="{8E35B00C-A063-413A-A39C-56774EE07BC2}"/>
    <dgm:cxn modelId="{6006A6FA-DB11-40A3-9609-3A58EDD55F1A}" srcId="{4D3CA231-DECB-46DB-BF0F-FF698B05EA0D}" destId="{943D6C2A-DEE7-479C-9897-D70E5197A455}" srcOrd="3" destOrd="0" parTransId="{23FA00A9-42D0-44F8-98A0-A89771D9C038}" sibTransId="{E98DBCE3-F6DD-4D48-AD2C-C8EC2BD2C8D5}"/>
    <dgm:cxn modelId="{FC6FB76F-4BA2-4F65-B374-F78B9F2E7C3D}" type="presParOf" srcId="{74D3EAB3-2ECF-494C-A3B5-C643488A28F7}" destId="{C246D870-FAFB-4F04-9652-D6AA8CCDC327}" srcOrd="0" destOrd="0" presId="urn:microsoft.com/office/officeart/2018/2/layout/IconLabelList"/>
    <dgm:cxn modelId="{D8260E7F-019B-48DD-BB27-D7E948286F56}" type="presParOf" srcId="{C246D870-FAFB-4F04-9652-D6AA8CCDC327}" destId="{367D276C-D332-42D7-8AEA-CD1C1B696F77}" srcOrd="0" destOrd="0" presId="urn:microsoft.com/office/officeart/2018/2/layout/IconLabelList"/>
    <dgm:cxn modelId="{D72DA707-F30E-49FD-9A27-F1BCB0ACA229}" type="presParOf" srcId="{C246D870-FAFB-4F04-9652-D6AA8CCDC327}" destId="{0AF048FE-32D6-47E3-A4B3-D499A26735A1}" srcOrd="1" destOrd="0" presId="urn:microsoft.com/office/officeart/2018/2/layout/IconLabelList"/>
    <dgm:cxn modelId="{13EC1737-DFC3-4130-83AC-91EC960DE7A7}" type="presParOf" srcId="{C246D870-FAFB-4F04-9652-D6AA8CCDC327}" destId="{84DC2BF9-AE6F-40BD-B3EF-F5341165A7D0}" srcOrd="2" destOrd="0" presId="urn:microsoft.com/office/officeart/2018/2/layout/IconLabelList"/>
    <dgm:cxn modelId="{2319262A-A27D-47FE-AC60-A0B06BC216F0}" type="presParOf" srcId="{74D3EAB3-2ECF-494C-A3B5-C643488A28F7}" destId="{24702927-D8F0-4EE6-9A0B-D95E09DC9830}" srcOrd="1" destOrd="0" presId="urn:microsoft.com/office/officeart/2018/2/layout/IconLabelList"/>
    <dgm:cxn modelId="{DD80FCBE-1D7C-4DFD-AD2B-5F6D49D1B4BF}" type="presParOf" srcId="{74D3EAB3-2ECF-494C-A3B5-C643488A28F7}" destId="{D5A1C0C6-0BCC-4306-9305-544DC5815DFA}" srcOrd="2" destOrd="0" presId="urn:microsoft.com/office/officeart/2018/2/layout/IconLabelList"/>
    <dgm:cxn modelId="{4BADC4E1-9009-4225-8CC5-311AF72DA7E1}" type="presParOf" srcId="{D5A1C0C6-0BCC-4306-9305-544DC5815DFA}" destId="{8DDAE1B7-293E-48C2-B5A3-F88EF958C5BC}" srcOrd="0" destOrd="0" presId="urn:microsoft.com/office/officeart/2018/2/layout/IconLabelList"/>
    <dgm:cxn modelId="{87FF83E9-2EEA-4598-93B2-20081A95D04E}" type="presParOf" srcId="{D5A1C0C6-0BCC-4306-9305-544DC5815DFA}" destId="{EF48F102-BE32-4D99-B423-11B673140827}" srcOrd="1" destOrd="0" presId="urn:microsoft.com/office/officeart/2018/2/layout/IconLabelList"/>
    <dgm:cxn modelId="{E226B7A9-4859-4411-B245-2BEDBD3F2A5A}" type="presParOf" srcId="{D5A1C0C6-0BCC-4306-9305-544DC5815DFA}" destId="{65F98B93-0D57-4E37-8003-15B274A0D6BF}" srcOrd="2" destOrd="0" presId="urn:microsoft.com/office/officeart/2018/2/layout/IconLabelList"/>
    <dgm:cxn modelId="{ABB64DB6-7301-442A-9E19-523E6FC6EF5F}" type="presParOf" srcId="{74D3EAB3-2ECF-494C-A3B5-C643488A28F7}" destId="{2D12DBEF-1515-44DA-B795-4EF7A6A89192}" srcOrd="3" destOrd="0" presId="urn:microsoft.com/office/officeart/2018/2/layout/IconLabelList"/>
    <dgm:cxn modelId="{32D1D4AD-07C9-4015-A710-F304B84EC2C7}" type="presParOf" srcId="{74D3EAB3-2ECF-494C-A3B5-C643488A28F7}" destId="{B4A11EBA-4E07-4881-AD4D-2C890FB20188}" srcOrd="4" destOrd="0" presId="urn:microsoft.com/office/officeart/2018/2/layout/IconLabelList"/>
    <dgm:cxn modelId="{7E059A34-11D8-4080-B537-338BA3E7BE14}" type="presParOf" srcId="{B4A11EBA-4E07-4881-AD4D-2C890FB20188}" destId="{7656DC02-8C03-4B66-BA21-35320CBA58EF}" srcOrd="0" destOrd="0" presId="urn:microsoft.com/office/officeart/2018/2/layout/IconLabelList"/>
    <dgm:cxn modelId="{AF7FABCE-B600-4D8D-B139-13BA37FE1AA6}" type="presParOf" srcId="{B4A11EBA-4E07-4881-AD4D-2C890FB20188}" destId="{5912F9D2-2C0E-4E36-A7B8-1C07DAE84AEB}" srcOrd="1" destOrd="0" presId="urn:microsoft.com/office/officeart/2018/2/layout/IconLabelList"/>
    <dgm:cxn modelId="{DBA4C4A7-A833-4DD8-9D41-FA2CDE451F1A}" type="presParOf" srcId="{B4A11EBA-4E07-4881-AD4D-2C890FB20188}" destId="{28A32EB8-6A65-4660-94BE-B5516F17CA87}" srcOrd="2" destOrd="0" presId="urn:microsoft.com/office/officeart/2018/2/layout/IconLabelList"/>
    <dgm:cxn modelId="{D3E0F9C9-4842-4F53-9A19-CEB45F568073}" type="presParOf" srcId="{74D3EAB3-2ECF-494C-A3B5-C643488A28F7}" destId="{1FBC6F30-913B-48E8-A3D9-D653F6961DFD}" srcOrd="5" destOrd="0" presId="urn:microsoft.com/office/officeart/2018/2/layout/IconLabelList"/>
    <dgm:cxn modelId="{307AA98C-B283-45CE-8A79-73392CE27B24}" type="presParOf" srcId="{74D3EAB3-2ECF-494C-A3B5-C643488A28F7}" destId="{9B2313B9-D465-4623-8562-AD46BCDE4FFF}" srcOrd="6" destOrd="0" presId="urn:microsoft.com/office/officeart/2018/2/layout/IconLabelList"/>
    <dgm:cxn modelId="{89D2F560-05B3-494F-A736-B679A0F52571}" type="presParOf" srcId="{9B2313B9-D465-4623-8562-AD46BCDE4FFF}" destId="{B02E7AB3-8314-4B58-9258-89A5B5EB27E3}" srcOrd="0" destOrd="0" presId="urn:microsoft.com/office/officeart/2018/2/layout/IconLabelList"/>
    <dgm:cxn modelId="{0D1F5E7E-584E-4D1F-82D1-5345A971DB3A}" type="presParOf" srcId="{9B2313B9-D465-4623-8562-AD46BCDE4FFF}" destId="{F01F6B09-BE8E-4F98-8D91-90DA1E57273D}" srcOrd="1" destOrd="0" presId="urn:microsoft.com/office/officeart/2018/2/layout/IconLabelList"/>
    <dgm:cxn modelId="{07BB37E5-C17E-429A-A723-D3A7F06133D2}" type="presParOf" srcId="{9B2313B9-D465-4623-8562-AD46BCDE4FFF}" destId="{29F94764-1780-4178-83F0-296B11BE498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E13F7E3-ABB1-4C2E-8973-D08F4426EA6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2D20E239-50A5-40E9-A1A0-995E22578C3C}">
      <dgm:prSet/>
      <dgm:spPr/>
      <dgm:t>
        <a:bodyPr/>
        <a:lstStyle/>
        <a:p>
          <a:pPr>
            <a:defRPr cap="all"/>
          </a:pPr>
          <a:r>
            <a:rPr lang="en-GB" dirty="0"/>
            <a:t>GIVEN: this situation</a:t>
          </a:r>
          <a:endParaRPr lang="en-US" dirty="0"/>
        </a:p>
      </dgm:t>
    </dgm:pt>
    <dgm:pt modelId="{0C06E808-1F84-4FFC-B1CD-1A90AA29AF2A}" type="parTrans" cxnId="{0AF9FA70-DA8B-49D7-A341-15B948A12336}">
      <dgm:prSet/>
      <dgm:spPr/>
      <dgm:t>
        <a:bodyPr/>
        <a:lstStyle/>
        <a:p>
          <a:endParaRPr lang="en-US"/>
        </a:p>
      </dgm:t>
    </dgm:pt>
    <dgm:pt modelId="{50793CED-F497-478F-AC85-4AC81287BD8D}" type="sibTrans" cxnId="{0AF9FA70-DA8B-49D7-A341-15B948A12336}">
      <dgm:prSet/>
      <dgm:spPr/>
      <dgm:t>
        <a:bodyPr/>
        <a:lstStyle/>
        <a:p>
          <a:endParaRPr lang="en-US"/>
        </a:p>
      </dgm:t>
    </dgm:pt>
    <dgm:pt modelId="{DE16F6E6-0BC4-4CBE-9623-857D0F0A8E63}">
      <dgm:prSet/>
      <dgm:spPr/>
      <dgm:t>
        <a:bodyPr/>
        <a:lstStyle/>
        <a:p>
          <a:pPr>
            <a:defRPr cap="all"/>
          </a:pPr>
          <a:r>
            <a:rPr lang="en-GB" dirty="0"/>
            <a:t>WHEN: I do this</a:t>
          </a:r>
          <a:endParaRPr lang="en-US" dirty="0"/>
        </a:p>
      </dgm:t>
    </dgm:pt>
    <dgm:pt modelId="{1B39749F-5896-4CE3-B750-83D57F636F7F}" type="parTrans" cxnId="{B14D1304-58F3-4B70-82B2-A50063E108B6}">
      <dgm:prSet/>
      <dgm:spPr/>
      <dgm:t>
        <a:bodyPr/>
        <a:lstStyle/>
        <a:p>
          <a:endParaRPr lang="en-US"/>
        </a:p>
      </dgm:t>
    </dgm:pt>
    <dgm:pt modelId="{7965AA01-6E5E-4D5F-8F23-2DCFD6361AF9}" type="sibTrans" cxnId="{B14D1304-58F3-4B70-82B2-A50063E108B6}">
      <dgm:prSet/>
      <dgm:spPr/>
      <dgm:t>
        <a:bodyPr/>
        <a:lstStyle/>
        <a:p>
          <a:endParaRPr lang="en-US"/>
        </a:p>
      </dgm:t>
    </dgm:pt>
    <dgm:pt modelId="{61576A33-377A-47F0-A35B-5C2B9EF4547F}">
      <dgm:prSet/>
      <dgm:spPr/>
      <dgm:t>
        <a:bodyPr/>
        <a:lstStyle/>
        <a:p>
          <a:pPr>
            <a:defRPr cap="all"/>
          </a:pPr>
          <a:r>
            <a:rPr lang="en-GB" dirty="0"/>
            <a:t>THEN: this should happen</a:t>
          </a:r>
          <a:endParaRPr lang="en-US" dirty="0"/>
        </a:p>
      </dgm:t>
    </dgm:pt>
    <dgm:pt modelId="{83CC92B2-8B58-4C9D-9B9A-5B8A4466061B}" type="parTrans" cxnId="{C09328DA-B3E2-4E80-9B8F-9372CAC601A4}">
      <dgm:prSet/>
      <dgm:spPr/>
      <dgm:t>
        <a:bodyPr/>
        <a:lstStyle/>
        <a:p>
          <a:endParaRPr lang="en-US"/>
        </a:p>
      </dgm:t>
    </dgm:pt>
    <dgm:pt modelId="{95B7AFFF-7058-4E49-9879-002FE876A41C}" type="sibTrans" cxnId="{C09328DA-B3E2-4E80-9B8F-9372CAC601A4}">
      <dgm:prSet/>
      <dgm:spPr/>
      <dgm:t>
        <a:bodyPr/>
        <a:lstStyle/>
        <a:p>
          <a:endParaRPr lang="en-US"/>
        </a:p>
      </dgm:t>
    </dgm:pt>
    <dgm:pt modelId="{A2EC5278-45A2-40DA-99C6-F667B8ADCA14}" type="pres">
      <dgm:prSet presAssocID="{7E13F7E3-ABB1-4C2E-8973-D08F4426EA69}" presName="root" presStyleCnt="0">
        <dgm:presLayoutVars>
          <dgm:dir/>
          <dgm:resizeHandles val="exact"/>
        </dgm:presLayoutVars>
      </dgm:prSet>
      <dgm:spPr/>
    </dgm:pt>
    <dgm:pt modelId="{12F2FEA6-1C26-4086-9693-763B5B16D97D}" type="pres">
      <dgm:prSet presAssocID="{2D20E239-50A5-40E9-A1A0-995E22578C3C}" presName="compNode" presStyleCnt="0"/>
      <dgm:spPr/>
    </dgm:pt>
    <dgm:pt modelId="{C1169843-E042-444A-A401-B337469F25D5}" type="pres">
      <dgm:prSet presAssocID="{2D20E239-50A5-40E9-A1A0-995E22578C3C}" presName="iconBgRect" presStyleLbl="bgShp" presStyleIdx="0" presStyleCnt="3"/>
      <dgm:spPr>
        <a:noFill/>
      </dgm:spPr>
    </dgm:pt>
    <dgm:pt modelId="{544497CE-3CAA-4599-9618-F75FB676CCFE}" type="pres">
      <dgm:prSet presAssocID="{2D20E239-50A5-40E9-A1A0-995E22578C3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CD027876-F209-47B4-B8BB-C40F91A3F279}" type="pres">
      <dgm:prSet presAssocID="{2D20E239-50A5-40E9-A1A0-995E22578C3C}" presName="spaceRect" presStyleCnt="0"/>
      <dgm:spPr/>
    </dgm:pt>
    <dgm:pt modelId="{8E482A87-677F-4908-94EB-9B27835CC569}" type="pres">
      <dgm:prSet presAssocID="{2D20E239-50A5-40E9-A1A0-995E22578C3C}" presName="textRect" presStyleLbl="revTx" presStyleIdx="0" presStyleCnt="3">
        <dgm:presLayoutVars>
          <dgm:chMax val="1"/>
          <dgm:chPref val="1"/>
        </dgm:presLayoutVars>
      </dgm:prSet>
      <dgm:spPr/>
    </dgm:pt>
    <dgm:pt modelId="{DAB1E820-58EB-4109-80FE-70118C899820}" type="pres">
      <dgm:prSet presAssocID="{50793CED-F497-478F-AC85-4AC81287BD8D}" presName="sibTrans" presStyleCnt="0"/>
      <dgm:spPr/>
    </dgm:pt>
    <dgm:pt modelId="{F9A8F93A-64B7-4004-9584-DE75EC521509}" type="pres">
      <dgm:prSet presAssocID="{DE16F6E6-0BC4-4CBE-9623-857D0F0A8E63}" presName="compNode" presStyleCnt="0"/>
      <dgm:spPr/>
    </dgm:pt>
    <dgm:pt modelId="{9FE9ADE1-6F64-49BB-93E4-6C5EFE8ABEAB}" type="pres">
      <dgm:prSet presAssocID="{DE16F6E6-0BC4-4CBE-9623-857D0F0A8E63}" presName="iconBgRect" presStyleLbl="bgShp" presStyleIdx="1" presStyleCnt="3"/>
      <dgm:spPr>
        <a:noFill/>
      </dgm:spPr>
    </dgm:pt>
    <dgm:pt modelId="{E9F5E8A0-345F-40A1-8C3D-481DF12D8B5D}" type="pres">
      <dgm:prSet presAssocID="{DE16F6E6-0BC4-4CBE-9623-857D0F0A8E6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5ACFC372-4FCA-42BB-934A-703758CE454D}" type="pres">
      <dgm:prSet presAssocID="{DE16F6E6-0BC4-4CBE-9623-857D0F0A8E63}" presName="spaceRect" presStyleCnt="0"/>
      <dgm:spPr/>
    </dgm:pt>
    <dgm:pt modelId="{8BB93784-4F5E-4783-8D8D-67B3CDF3180F}" type="pres">
      <dgm:prSet presAssocID="{DE16F6E6-0BC4-4CBE-9623-857D0F0A8E63}" presName="textRect" presStyleLbl="revTx" presStyleIdx="1" presStyleCnt="3">
        <dgm:presLayoutVars>
          <dgm:chMax val="1"/>
          <dgm:chPref val="1"/>
        </dgm:presLayoutVars>
      </dgm:prSet>
      <dgm:spPr/>
    </dgm:pt>
    <dgm:pt modelId="{5E440A4F-777A-487A-9FC5-35FFF24877DA}" type="pres">
      <dgm:prSet presAssocID="{7965AA01-6E5E-4D5F-8F23-2DCFD6361AF9}" presName="sibTrans" presStyleCnt="0"/>
      <dgm:spPr/>
    </dgm:pt>
    <dgm:pt modelId="{53DE01CC-2DBA-4BAA-909D-023B0509C003}" type="pres">
      <dgm:prSet presAssocID="{61576A33-377A-47F0-A35B-5C2B9EF4547F}" presName="compNode" presStyleCnt="0"/>
      <dgm:spPr/>
    </dgm:pt>
    <dgm:pt modelId="{9A5977A9-A12D-429C-BC3D-9756D6D24596}" type="pres">
      <dgm:prSet presAssocID="{61576A33-377A-47F0-A35B-5C2B9EF4547F}" presName="iconBgRect" presStyleLbl="bgShp" presStyleIdx="2" presStyleCnt="3"/>
      <dgm:spPr>
        <a:noFill/>
      </dgm:spPr>
    </dgm:pt>
    <dgm:pt modelId="{347EBD33-E90C-4F97-987B-913C1A726724}" type="pres">
      <dgm:prSet presAssocID="{61576A33-377A-47F0-A35B-5C2B9EF4547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eworks"/>
        </a:ext>
      </dgm:extLst>
    </dgm:pt>
    <dgm:pt modelId="{1D674CA6-50F4-4E92-A17E-7D25CEAA0FD8}" type="pres">
      <dgm:prSet presAssocID="{61576A33-377A-47F0-A35B-5C2B9EF4547F}" presName="spaceRect" presStyleCnt="0"/>
      <dgm:spPr/>
    </dgm:pt>
    <dgm:pt modelId="{B1CBCC1B-5383-469C-8762-CEDB498E62DD}" type="pres">
      <dgm:prSet presAssocID="{61576A33-377A-47F0-A35B-5C2B9EF4547F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14D1304-58F3-4B70-82B2-A50063E108B6}" srcId="{7E13F7E3-ABB1-4C2E-8973-D08F4426EA69}" destId="{DE16F6E6-0BC4-4CBE-9623-857D0F0A8E63}" srcOrd="1" destOrd="0" parTransId="{1B39749F-5896-4CE3-B750-83D57F636F7F}" sibTransId="{7965AA01-6E5E-4D5F-8F23-2DCFD6361AF9}"/>
    <dgm:cxn modelId="{DF43D40E-5872-4A2A-BC04-34FC7C065CA4}" type="presOf" srcId="{7E13F7E3-ABB1-4C2E-8973-D08F4426EA69}" destId="{A2EC5278-45A2-40DA-99C6-F667B8ADCA14}" srcOrd="0" destOrd="0" presId="urn:microsoft.com/office/officeart/2018/5/layout/IconCircleLabelList"/>
    <dgm:cxn modelId="{0AF9FA70-DA8B-49D7-A341-15B948A12336}" srcId="{7E13F7E3-ABB1-4C2E-8973-D08F4426EA69}" destId="{2D20E239-50A5-40E9-A1A0-995E22578C3C}" srcOrd="0" destOrd="0" parTransId="{0C06E808-1F84-4FFC-B1CD-1A90AA29AF2A}" sibTransId="{50793CED-F497-478F-AC85-4AC81287BD8D}"/>
    <dgm:cxn modelId="{94DD0894-0D72-42CB-A278-B2918B275EF5}" type="presOf" srcId="{61576A33-377A-47F0-A35B-5C2B9EF4547F}" destId="{B1CBCC1B-5383-469C-8762-CEDB498E62DD}" srcOrd="0" destOrd="0" presId="urn:microsoft.com/office/officeart/2018/5/layout/IconCircleLabelList"/>
    <dgm:cxn modelId="{C09328DA-B3E2-4E80-9B8F-9372CAC601A4}" srcId="{7E13F7E3-ABB1-4C2E-8973-D08F4426EA69}" destId="{61576A33-377A-47F0-A35B-5C2B9EF4547F}" srcOrd="2" destOrd="0" parTransId="{83CC92B2-8B58-4C9D-9B9A-5B8A4466061B}" sibTransId="{95B7AFFF-7058-4E49-9879-002FE876A41C}"/>
    <dgm:cxn modelId="{398EB8E1-C251-4BC7-A22D-DCCF64214E82}" type="presOf" srcId="{DE16F6E6-0BC4-4CBE-9623-857D0F0A8E63}" destId="{8BB93784-4F5E-4783-8D8D-67B3CDF3180F}" srcOrd="0" destOrd="0" presId="urn:microsoft.com/office/officeart/2018/5/layout/IconCircleLabelList"/>
    <dgm:cxn modelId="{BEA784F0-4B49-47F4-A131-5C8B528F1A46}" type="presOf" srcId="{2D20E239-50A5-40E9-A1A0-995E22578C3C}" destId="{8E482A87-677F-4908-94EB-9B27835CC569}" srcOrd="0" destOrd="0" presId="urn:microsoft.com/office/officeart/2018/5/layout/IconCircleLabelList"/>
    <dgm:cxn modelId="{B1D0B41A-2EBA-46FF-AB30-AFF2093DABDE}" type="presParOf" srcId="{A2EC5278-45A2-40DA-99C6-F667B8ADCA14}" destId="{12F2FEA6-1C26-4086-9693-763B5B16D97D}" srcOrd="0" destOrd="0" presId="urn:microsoft.com/office/officeart/2018/5/layout/IconCircleLabelList"/>
    <dgm:cxn modelId="{31FDBF37-226F-4C7B-90BD-D5E8A77CADBB}" type="presParOf" srcId="{12F2FEA6-1C26-4086-9693-763B5B16D97D}" destId="{C1169843-E042-444A-A401-B337469F25D5}" srcOrd="0" destOrd="0" presId="urn:microsoft.com/office/officeart/2018/5/layout/IconCircleLabelList"/>
    <dgm:cxn modelId="{E20E6C5C-820B-4259-A849-9C84C7A9C329}" type="presParOf" srcId="{12F2FEA6-1C26-4086-9693-763B5B16D97D}" destId="{544497CE-3CAA-4599-9618-F75FB676CCFE}" srcOrd="1" destOrd="0" presId="urn:microsoft.com/office/officeart/2018/5/layout/IconCircleLabelList"/>
    <dgm:cxn modelId="{AE4CE650-9E62-4BC6-A3D6-E6AFDA4F3D0D}" type="presParOf" srcId="{12F2FEA6-1C26-4086-9693-763B5B16D97D}" destId="{CD027876-F209-47B4-B8BB-C40F91A3F279}" srcOrd="2" destOrd="0" presId="urn:microsoft.com/office/officeart/2018/5/layout/IconCircleLabelList"/>
    <dgm:cxn modelId="{F7E9CCDA-2161-49C4-88CB-C5F4DE62DD00}" type="presParOf" srcId="{12F2FEA6-1C26-4086-9693-763B5B16D97D}" destId="{8E482A87-677F-4908-94EB-9B27835CC569}" srcOrd="3" destOrd="0" presId="urn:microsoft.com/office/officeart/2018/5/layout/IconCircleLabelList"/>
    <dgm:cxn modelId="{621C216C-10F3-40A3-A991-26036F2A19CA}" type="presParOf" srcId="{A2EC5278-45A2-40DA-99C6-F667B8ADCA14}" destId="{DAB1E820-58EB-4109-80FE-70118C899820}" srcOrd="1" destOrd="0" presId="urn:microsoft.com/office/officeart/2018/5/layout/IconCircleLabelList"/>
    <dgm:cxn modelId="{AF941FD4-0755-44D8-88E8-461291000B6A}" type="presParOf" srcId="{A2EC5278-45A2-40DA-99C6-F667B8ADCA14}" destId="{F9A8F93A-64B7-4004-9584-DE75EC521509}" srcOrd="2" destOrd="0" presId="urn:microsoft.com/office/officeart/2018/5/layout/IconCircleLabelList"/>
    <dgm:cxn modelId="{61511D40-C8BC-4948-9FB3-7EBFC7C71064}" type="presParOf" srcId="{F9A8F93A-64B7-4004-9584-DE75EC521509}" destId="{9FE9ADE1-6F64-49BB-93E4-6C5EFE8ABEAB}" srcOrd="0" destOrd="0" presId="urn:microsoft.com/office/officeart/2018/5/layout/IconCircleLabelList"/>
    <dgm:cxn modelId="{F888B606-0069-414F-A031-9D4C08338C92}" type="presParOf" srcId="{F9A8F93A-64B7-4004-9584-DE75EC521509}" destId="{E9F5E8A0-345F-40A1-8C3D-481DF12D8B5D}" srcOrd="1" destOrd="0" presId="urn:microsoft.com/office/officeart/2018/5/layout/IconCircleLabelList"/>
    <dgm:cxn modelId="{4C667BE2-5862-46DD-9929-B2E0198DC1B2}" type="presParOf" srcId="{F9A8F93A-64B7-4004-9584-DE75EC521509}" destId="{5ACFC372-4FCA-42BB-934A-703758CE454D}" srcOrd="2" destOrd="0" presId="urn:microsoft.com/office/officeart/2018/5/layout/IconCircleLabelList"/>
    <dgm:cxn modelId="{ADCB02BF-852E-40CB-AC50-A9FE33A347A9}" type="presParOf" srcId="{F9A8F93A-64B7-4004-9584-DE75EC521509}" destId="{8BB93784-4F5E-4783-8D8D-67B3CDF3180F}" srcOrd="3" destOrd="0" presId="urn:microsoft.com/office/officeart/2018/5/layout/IconCircleLabelList"/>
    <dgm:cxn modelId="{6E89860C-5864-4532-BFE8-780E7D063C43}" type="presParOf" srcId="{A2EC5278-45A2-40DA-99C6-F667B8ADCA14}" destId="{5E440A4F-777A-487A-9FC5-35FFF24877DA}" srcOrd="3" destOrd="0" presId="urn:microsoft.com/office/officeart/2018/5/layout/IconCircleLabelList"/>
    <dgm:cxn modelId="{A1EC2601-DBC5-484F-891B-3342A847FD21}" type="presParOf" srcId="{A2EC5278-45A2-40DA-99C6-F667B8ADCA14}" destId="{53DE01CC-2DBA-4BAA-909D-023B0509C003}" srcOrd="4" destOrd="0" presId="urn:microsoft.com/office/officeart/2018/5/layout/IconCircleLabelList"/>
    <dgm:cxn modelId="{94A435B4-0A08-45CC-8E52-3CEE68E4D119}" type="presParOf" srcId="{53DE01CC-2DBA-4BAA-909D-023B0509C003}" destId="{9A5977A9-A12D-429C-BC3D-9756D6D24596}" srcOrd="0" destOrd="0" presId="urn:microsoft.com/office/officeart/2018/5/layout/IconCircleLabelList"/>
    <dgm:cxn modelId="{46DA0BDB-4A1C-42AB-B92E-21320E426393}" type="presParOf" srcId="{53DE01CC-2DBA-4BAA-909D-023B0509C003}" destId="{347EBD33-E90C-4F97-987B-913C1A726724}" srcOrd="1" destOrd="0" presId="urn:microsoft.com/office/officeart/2018/5/layout/IconCircleLabelList"/>
    <dgm:cxn modelId="{DBD1D2F6-E90B-4B00-99BB-BF4263935A5D}" type="presParOf" srcId="{53DE01CC-2DBA-4BAA-909D-023B0509C003}" destId="{1D674CA6-50F4-4E92-A17E-7D25CEAA0FD8}" srcOrd="2" destOrd="0" presId="urn:microsoft.com/office/officeart/2018/5/layout/IconCircleLabelList"/>
    <dgm:cxn modelId="{DE8FBBDD-B4DE-495C-9A26-D08CC89771EC}" type="presParOf" srcId="{53DE01CC-2DBA-4BAA-909D-023B0509C003}" destId="{B1CBCC1B-5383-469C-8762-CEDB498E62D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A3DEC3B-E49B-464C-9B59-DF474776252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34E6727C-F30F-462F-A1C5-1E7F291C04A3}">
      <dgm:prSet/>
      <dgm:spPr/>
      <dgm:t>
        <a:bodyPr/>
        <a:lstStyle/>
        <a:p>
          <a:r>
            <a:rPr lang="en-US"/>
            <a:t>The library unittest is built into Python!</a:t>
          </a:r>
        </a:p>
      </dgm:t>
    </dgm:pt>
    <dgm:pt modelId="{B3C9ED40-947F-401D-91C4-A672ADDB1C16}" type="parTrans" cxnId="{DD4C4F83-F2E8-4BBF-BCA7-9049B4314B67}">
      <dgm:prSet/>
      <dgm:spPr/>
      <dgm:t>
        <a:bodyPr/>
        <a:lstStyle/>
        <a:p>
          <a:endParaRPr lang="en-US"/>
        </a:p>
      </dgm:t>
    </dgm:pt>
    <dgm:pt modelId="{F03A92A0-9A2D-499C-A956-E6144EAC6E8A}" type="sibTrans" cxnId="{DD4C4F83-F2E8-4BBF-BCA7-9049B4314B67}">
      <dgm:prSet/>
      <dgm:spPr/>
      <dgm:t>
        <a:bodyPr/>
        <a:lstStyle/>
        <a:p>
          <a:endParaRPr lang="en-US"/>
        </a:p>
      </dgm:t>
    </dgm:pt>
    <dgm:pt modelId="{7178C804-EB5A-4433-9647-454574E32EFE}">
      <dgm:prSet/>
      <dgm:spPr/>
      <dgm:t>
        <a:bodyPr/>
        <a:lstStyle/>
        <a:p>
          <a:r>
            <a:rPr lang="en-US"/>
            <a:t>You can write unit tests out of the box</a:t>
          </a:r>
        </a:p>
      </dgm:t>
    </dgm:pt>
    <dgm:pt modelId="{22452E1D-DDFF-49E6-B3FF-93712EAC5235}" type="parTrans" cxnId="{2D48B537-CC2B-485B-8D90-EFC94FCF9112}">
      <dgm:prSet/>
      <dgm:spPr/>
      <dgm:t>
        <a:bodyPr/>
        <a:lstStyle/>
        <a:p>
          <a:endParaRPr lang="en-US"/>
        </a:p>
      </dgm:t>
    </dgm:pt>
    <dgm:pt modelId="{B9FA80AE-855C-4DE6-939C-3C502F802632}" type="sibTrans" cxnId="{2D48B537-CC2B-485B-8D90-EFC94FCF9112}">
      <dgm:prSet/>
      <dgm:spPr/>
      <dgm:t>
        <a:bodyPr/>
        <a:lstStyle/>
        <a:p>
          <a:endParaRPr lang="en-US"/>
        </a:p>
      </dgm:t>
    </dgm:pt>
    <dgm:pt modelId="{59FE510A-61A1-4AC3-A65E-B08C5E4FFE2A}" type="pres">
      <dgm:prSet presAssocID="{2A3DEC3B-E49B-464C-9B59-DF4747762521}" presName="root" presStyleCnt="0">
        <dgm:presLayoutVars>
          <dgm:dir/>
          <dgm:resizeHandles val="exact"/>
        </dgm:presLayoutVars>
      </dgm:prSet>
      <dgm:spPr/>
    </dgm:pt>
    <dgm:pt modelId="{8822F63C-E2D6-4F98-ACAC-C8D08419E724}" type="pres">
      <dgm:prSet presAssocID="{34E6727C-F30F-462F-A1C5-1E7F291C04A3}" presName="compNode" presStyleCnt="0"/>
      <dgm:spPr/>
    </dgm:pt>
    <dgm:pt modelId="{3B5D27B1-4D08-497B-A0C5-36D0D148148A}" type="pres">
      <dgm:prSet presAssocID="{34E6727C-F30F-462F-A1C5-1E7F291C04A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89A7143F-65C4-4D0F-A0A6-063ADA7A8C6A}" type="pres">
      <dgm:prSet presAssocID="{34E6727C-F30F-462F-A1C5-1E7F291C04A3}" presName="spaceRect" presStyleCnt="0"/>
      <dgm:spPr/>
    </dgm:pt>
    <dgm:pt modelId="{B5644B97-4E6D-42B6-952A-50202B0C1247}" type="pres">
      <dgm:prSet presAssocID="{34E6727C-F30F-462F-A1C5-1E7F291C04A3}" presName="textRect" presStyleLbl="revTx" presStyleIdx="0" presStyleCnt="2">
        <dgm:presLayoutVars>
          <dgm:chMax val="1"/>
          <dgm:chPref val="1"/>
        </dgm:presLayoutVars>
      </dgm:prSet>
      <dgm:spPr/>
    </dgm:pt>
    <dgm:pt modelId="{44E50B0A-4142-45E4-8311-FBF904D15EF9}" type="pres">
      <dgm:prSet presAssocID="{F03A92A0-9A2D-499C-A956-E6144EAC6E8A}" presName="sibTrans" presStyleCnt="0"/>
      <dgm:spPr/>
    </dgm:pt>
    <dgm:pt modelId="{710E936F-1C4B-4327-9233-AE0D2BB73DD4}" type="pres">
      <dgm:prSet presAssocID="{7178C804-EB5A-4433-9647-454574E32EFE}" presName="compNode" presStyleCnt="0"/>
      <dgm:spPr/>
    </dgm:pt>
    <dgm:pt modelId="{E2771F84-4C66-4D35-8023-8B0DCCCE39D9}" type="pres">
      <dgm:prSet presAssocID="{7178C804-EB5A-4433-9647-454574E32EF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8EF82B8A-821E-414F-969B-18B60A640932}" type="pres">
      <dgm:prSet presAssocID="{7178C804-EB5A-4433-9647-454574E32EFE}" presName="spaceRect" presStyleCnt="0"/>
      <dgm:spPr/>
    </dgm:pt>
    <dgm:pt modelId="{7AB09936-3360-413A-958F-95325C1EBABD}" type="pres">
      <dgm:prSet presAssocID="{7178C804-EB5A-4433-9647-454574E32EF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2D48B537-CC2B-485B-8D90-EFC94FCF9112}" srcId="{2A3DEC3B-E49B-464C-9B59-DF4747762521}" destId="{7178C804-EB5A-4433-9647-454574E32EFE}" srcOrd="1" destOrd="0" parTransId="{22452E1D-DDFF-49E6-B3FF-93712EAC5235}" sibTransId="{B9FA80AE-855C-4DE6-939C-3C502F802632}"/>
    <dgm:cxn modelId="{DD4C4F83-F2E8-4BBF-BCA7-9049B4314B67}" srcId="{2A3DEC3B-E49B-464C-9B59-DF4747762521}" destId="{34E6727C-F30F-462F-A1C5-1E7F291C04A3}" srcOrd="0" destOrd="0" parTransId="{B3C9ED40-947F-401D-91C4-A672ADDB1C16}" sibTransId="{F03A92A0-9A2D-499C-A956-E6144EAC6E8A}"/>
    <dgm:cxn modelId="{490B95BA-9237-4477-8355-D76D8846119B}" type="presOf" srcId="{2A3DEC3B-E49B-464C-9B59-DF4747762521}" destId="{59FE510A-61A1-4AC3-A65E-B08C5E4FFE2A}" srcOrd="0" destOrd="0" presId="urn:microsoft.com/office/officeart/2018/2/layout/IconLabelList"/>
    <dgm:cxn modelId="{C8E5D5C6-FE69-419E-B2A0-933631E927A9}" type="presOf" srcId="{34E6727C-F30F-462F-A1C5-1E7F291C04A3}" destId="{B5644B97-4E6D-42B6-952A-50202B0C1247}" srcOrd="0" destOrd="0" presId="urn:microsoft.com/office/officeart/2018/2/layout/IconLabelList"/>
    <dgm:cxn modelId="{677066DF-5E6B-4C1B-BBB5-0F0657360292}" type="presOf" srcId="{7178C804-EB5A-4433-9647-454574E32EFE}" destId="{7AB09936-3360-413A-958F-95325C1EBABD}" srcOrd="0" destOrd="0" presId="urn:microsoft.com/office/officeart/2018/2/layout/IconLabelList"/>
    <dgm:cxn modelId="{25230C4E-F5B8-4270-9C84-F9D32AC10296}" type="presParOf" srcId="{59FE510A-61A1-4AC3-A65E-B08C5E4FFE2A}" destId="{8822F63C-E2D6-4F98-ACAC-C8D08419E724}" srcOrd="0" destOrd="0" presId="urn:microsoft.com/office/officeart/2018/2/layout/IconLabelList"/>
    <dgm:cxn modelId="{65C58DDE-8B73-4EC8-914C-44145DE1F42A}" type="presParOf" srcId="{8822F63C-E2D6-4F98-ACAC-C8D08419E724}" destId="{3B5D27B1-4D08-497B-A0C5-36D0D148148A}" srcOrd="0" destOrd="0" presId="urn:microsoft.com/office/officeart/2018/2/layout/IconLabelList"/>
    <dgm:cxn modelId="{9F5E53FE-8624-438A-B705-193EDEF27890}" type="presParOf" srcId="{8822F63C-E2D6-4F98-ACAC-C8D08419E724}" destId="{89A7143F-65C4-4D0F-A0A6-063ADA7A8C6A}" srcOrd="1" destOrd="0" presId="urn:microsoft.com/office/officeart/2018/2/layout/IconLabelList"/>
    <dgm:cxn modelId="{DBBDBDC9-4751-4E50-91EC-E8BD292843CA}" type="presParOf" srcId="{8822F63C-E2D6-4F98-ACAC-C8D08419E724}" destId="{B5644B97-4E6D-42B6-952A-50202B0C1247}" srcOrd="2" destOrd="0" presId="urn:microsoft.com/office/officeart/2018/2/layout/IconLabelList"/>
    <dgm:cxn modelId="{6E55ADE9-9218-4BA9-97D4-C0DC82E54734}" type="presParOf" srcId="{59FE510A-61A1-4AC3-A65E-B08C5E4FFE2A}" destId="{44E50B0A-4142-45E4-8311-FBF904D15EF9}" srcOrd="1" destOrd="0" presId="urn:microsoft.com/office/officeart/2018/2/layout/IconLabelList"/>
    <dgm:cxn modelId="{86B4B5B3-5419-4973-A5E6-741A3044A1D9}" type="presParOf" srcId="{59FE510A-61A1-4AC3-A65E-B08C5E4FFE2A}" destId="{710E936F-1C4B-4327-9233-AE0D2BB73DD4}" srcOrd="2" destOrd="0" presId="urn:microsoft.com/office/officeart/2018/2/layout/IconLabelList"/>
    <dgm:cxn modelId="{2BFEDAEB-4566-450E-A2F1-3B603EFC6296}" type="presParOf" srcId="{710E936F-1C4B-4327-9233-AE0D2BB73DD4}" destId="{E2771F84-4C66-4D35-8023-8B0DCCCE39D9}" srcOrd="0" destOrd="0" presId="urn:microsoft.com/office/officeart/2018/2/layout/IconLabelList"/>
    <dgm:cxn modelId="{DEF3269F-E8EE-4CFB-85E8-245DAA5D52DC}" type="presParOf" srcId="{710E936F-1C4B-4327-9233-AE0D2BB73DD4}" destId="{8EF82B8A-821E-414F-969B-18B60A640932}" srcOrd="1" destOrd="0" presId="urn:microsoft.com/office/officeart/2018/2/layout/IconLabelList"/>
    <dgm:cxn modelId="{6616F042-894C-4656-8C88-8D77D273BEAF}" type="presParOf" srcId="{710E936F-1C4B-4327-9233-AE0D2BB73DD4}" destId="{7AB09936-3360-413A-958F-95325C1EBAB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0ED437-A666-4AF4-9390-1600A8622421}">
      <dsp:nvSpPr>
        <dsp:cNvPr id="0" name=""/>
        <dsp:cNvSpPr/>
      </dsp:nvSpPr>
      <dsp:spPr>
        <a:xfrm>
          <a:off x="718664" y="453902"/>
          <a:ext cx="1955812" cy="1955812"/>
        </a:xfrm>
        <a:prstGeom prst="round2DiagRect">
          <a:avLst>
            <a:gd name="adj1" fmla="val 29727"/>
            <a:gd name="adj2" fmla="val 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D1A6C0-42F8-499B-8CC2-52EBEA0CB579}">
      <dsp:nvSpPr>
        <dsp:cNvPr id="0" name=""/>
        <dsp:cNvSpPr/>
      </dsp:nvSpPr>
      <dsp:spPr>
        <a:xfrm>
          <a:off x="1135476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BA7F9C-C621-4A12-84D6-320405953EEE}">
      <dsp:nvSpPr>
        <dsp:cNvPr id="0" name=""/>
        <dsp:cNvSpPr/>
      </dsp:nvSpPr>
      <dsp:spPr>
        <a:xfrm>
          <a:off x="93445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A small test for a specific component (unit) of your code</a:t>
          </a:r>
        </a:p>
      </dsp:txBody>
      <dsp:txXfrm>
        <a:off x="93445" y="3018902"/>
        <a:ext cx="3206250" cy="720000"/>
      </dsp:txXfrm>
    </dsp:sp>
    <dsp:sp modelId="{4E9C7FBF-D079-4A1F-B01B-107EA2E2A60F}">
      <dsp:nvSpPr>
        <dsp:cNvPr id="0" name=""/>
        <dsp:cNvSpPr/>
      </dsp:nvSpPr>
      <dsp:spPr>
        <a:xfrm>
          <a:off x="4486008" y="453902"/>
          <a:ext cx="1955812" cy="1955812"/>
        </a:xfrm>
        <a:prstGeom prst="round2DiagRect">
          <a:avLst>
            <a:gd name="adj1" fmla="val 29727"/>
            <a:gd name="adj2" fmla="val 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1D8061-B804-4646-8B1F-DD5BB6B16515}">
      <dsp:nvSpPr>
        <dsp:cNvPr id="0" name=""/>
        <dsp:cNvSpPr/>
      </dsp:nvSpPr>
      <dsp:spPr>
        <a:xfrm>
          <a:off x="4902820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F768F6-E153-4EB1-97CA-E89D5D278B4B}">
      <dsp:nvSpPr>
        <dsp:cNvPr id="0" name=""/>
        <dsp:cNvSpPr/>
      </dsp:nvSpPr>
      <dsp:spPr>
        <a:xfrm>
          <a:off x="3860789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Think individual functions rather than entire systems</a:t>
          </a:r>
        </a:p>
      </dsp:txBody>
      <dsp:txXfrm>
        <a:off x="3860789" y="3018902"/>
        <a:ext cx="3206250" cy="720000"/>
      </dsp:txXfrm>
    </dsp:sp>
    <dsp:sp modelId="{F0C9E6BB-CEDA-4CE4-816B-024DA9887538}">
      <dsp:nvSpPr>
        <dsp:cNvPr id="0" name=""/>
        <dsp:cNvSpPr/>
      </dsp:nvSpPr>
      <dsp:spPr>
        <a:xfrm>
          <a:off x="8253352" y="453902"/>
          <a:ext cx="1955812" cy="1955812"/>
        </a:xfrm>
        <a:prstGeom prst="round2DiagRect">
          <a:avLst>
            <a:gd name="adj1" fmla="val 29727"/>
            <a:gd name="adj2" fmla="val 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FF6E58-9291-4155-9054-05D1416317DA}">
      <dsp:nvSpPr>
        <dsp:cNvPr id="0" name=""/>
        <dsp:cNvSpPr/>
      </dsp:nvSpPr>
      <dsp:spPr>
        <a:xfrm>
          <a:off x="8670164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90D433-F0B8-4325-8348-20F043B79727}">
      <dsp:nvSpPr>
        <dsp:cNvPr id="0" name=""/>
        <dsp:cNvSpPr/>
      </dsp:nvSpPr>
      <dsp:spPr>
        <a:xfrm>
          <a:off x="7628133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When you want to build a skyscraper, you’ll test the beams first</a:t>
          </a:r>
        </a:p>
      </dsp:txBody>
      <dsp:txXfrm>
        <a:off x="7628133" y="3018902"/>
        <a:ext cx="3206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D2563F-8C19-4992-AD0F-163C19EE026A}">
      <dsp:nvSpPr>
        <dsp:cNvPr id="0" name=""/>
        <dsp:cNvSpPr/>
      </dsp:nvSpPr>
      <dsp:spPr>
        <a:xfrm>
          <a:off x="438504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5950CD-4B4C-47B8-8070-4B5BDD09B641}">
      <dsp:nvSpPr>
        <dsp:cNvPr id="0" name=""/>
        <dsp:cNvSpPr/>
      </dsp:nvSpPr>
      <dsp:spPr>
        <a:xfrm>
          <a:off x="1512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 write code!</a:t>
          </a:r>
        </a:p>
      </dsp:txBody>
      <dsp:txXfrm>
        <a:off x="1512" y="2261913"/>
        <a:ext cx="1589062" cy="635625"/>
      </dsp:txXfrm>
    </dsp:sp>
    <dsp:sp modelId="{5CB849D4-F1A8-4F59-BD71-FD157699CB5A}">
      <dsp:nvSpPr>
        <dsp:cNvPr id="0" name=""/>
        <dsp:cNvSpPr/>
      </dsp:nvSpPr>
      <dsp:spPr>
        <a:xfrm>
          <a:off x="2305652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67368C-1518-4D77-BA90-40FC50D107F6}">
      <dsp:nvSpPr>
        <dsp:cNvPr id="0" name=""/>
        <dsp:cNvSpPr/>
      </dsp:nvSpPr>
      <dsp:spPr>
        <a:xfrm>
          <a:off x="1868660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Who has time for formal verification of software?</a:t>
          </a:r>
        </a:p>
      </dsp:txBody>
      <dsp:txXfrm>
        <a:off x="1868660" y="2261913"/>
        <a:ext cx="1589062" cy="635625"/>
      </dsp:txXfrm>
    </dsp:sp>
    <dsp:sp modelId="{84D3AADE-6986-4151-BC81-9C4E23378AFB}">
      <dsp:nvSpPr>
        <dsp:cNvPr id="0" name=""/>
        <dsp:cNvSpPr/>
      </dsp:nvSpPr>
      <dsp:spPr>
        <a:xfrm>
          <a:off x="4172801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F4E3FC-F9D2-4C7F-A789-88A933CECE12}">
      <dsp:nvSpPr>
        <dsp:cNvPr id="0" name=""/>
        <dsp:cNvSpPr/>
      </dsp:nvSpPr>
      <dsp:spPr>
        <a:xfrm>
          <a:off x="3735809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We are working on these projects for years at a time</a:t>
          </a:r>
        </a:p>
      </dsp:txBody>
      <dsp:txXfrm>
        <a:off x="3735809" y="2261913"/>
        <a:ext cx="1589062" cy="635625"/>
      </dsp:txXfrm>
    </dsp:sp>
    <dsp:sp modelId="{316B20C8-127C-4C8E-AECD-ACBDB07FD612}">
      <dsp:nvSpPr>
        <dsp:cNvPr id="0" name=""/>
        <dsp:cNvSpPr/>
      </dsp:nvSpPr>
      <dsp:spPr>
        <a:xfrm>
          <a:off x="6039949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3CAE16-B144-4B3F-B2FB-5BF9B6004D92}">
      <dsp:nvSpPr>
        <dsp:cNvPr id="0" name=""/>
        <dsp:cNvSpPr/>
      </dsp:nvSpPr>
      <dsp:spPr>
        <a:xfrm>
          <a:off x="5602957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Tests help you figure out what code does</a:t>
          </a:r>
        </a:p>
      </dsp:txBody>
      <dsp:txXfrm>
        <a:off x="5602957" y="2261913"/>
        <a:ext cx="1589062" cy="635625"/>
      </dsp:txXfrm>
    </dsp:sp>
    <dsp:sp modelId="{A85EF999-82D5-4B80-BEF0-118B0BB74559}">
      <dsp:nvSpPr>
        <dsp:cNvPr id="0" name=""/>
        <dsp:cNvSpPr/>
      </dsp:nvSpPr>
      <dsp:spPr>
        <a:xfrm>
          <a:off x="7907098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C80B93-3B6F-449D-A79D-AF1BF84CC1B7}">
      <dsp:nvSpPr>
        <dsp:cNvPr id="0" name=""/>
        <dsp:cNvSpPr/>
      </dsp:nvSpPr>
      <dsp:spPr>
        <a:xfrm>
          <a:off x="7470105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Prevent bit rot!</a:t>
          </a:r>
        </a:p>
      </dsp:txBody>
      <dsp:txXfrm>
        <a:off x="7470105" y="2261913"/>
        <a:ext cx="1589062" cy="635625"/>
      </dsp:txXfrm>
    </dsp:sp>
    <dsp:sp modelId="{279A80E0-75E2-4196-AAA5-199B3EADBF41}">
      <dsp:nvSpPr>
        <dsp:cNvPr id="0" name=""/>
        <dsp:cNvSpPr/>
      </dsp:nvSpPr>
      <dsp:spPr>
        <a:xfrm>
          <a:off x="9774246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002EB-5577-44A3-BBFB-1F8C9523F590}">
      <dsp:nvSpPr>
        <dsp:cNvPr id="0" name=""/>
        <dsp:cNvSpPr/>
      </dsp:nvSpPr>
      <dsp:spPr>
        <a:xfrm>
          <a:off x="9337254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They give you a safety net</a:t>
          </a:r>
        </a:p>
      </dsp:txBody>
      <dsp:txXfrm>
        <a:off x="9337254" y="2261913"/>
        <a:ext cx="1589062" cy="6356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7703BA-E1DC-4660-8DFE-11F1AD43011A}">
      <dsp:nvSpPr>
        <dsp:cNvPr id="0" name=""/>
        <dsp:cNvSpPr/>
      </dsp:nvSpPr>
      <dsp:spPr>
        <a:xfrm>
          <a:off x="1061437" y="1153021"/>
          <a:ext cx="1141382" cy="11413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416789-B445-4602-ACF9-249B57F7A75F}">
      <dsp:nvSpPr>
        <dsp:cNvPr id="0" name=""/>
        <dsp:cNvSpPr/>
      </dsp:nvSpPr>
      <dsp:spPr>
        <a:xfrm>
          <a:off x="1582" y="2375534"/>
          <a:ext cx="3261093" cy="489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b="0" kern="1200" dirty="0"/>
            <a:t>Unit tests for when you’re outside of </a:t>
          </a:r>
          <a:r>
            <a:rPr lang="en-US" sz="1500" b="0" kern="1200" dirty="0" err="1"/>
            <a:t>Jupyter</a:t>
          </a:r>
          <a:r>
            <a:rPr lang="en-US" sz="1500" b="0" kern="1200"/>
            <a:t> Notebook</a:t>
          </a:r>
          <a:endParaRPr lang="en-US" sz="1500" b="0" kern="1200" dirty="0"/>
        </a:p>
      </dsp:txBody>
      <dsp:txXfrm>
        <a:off x="1582" y="2375534"/>
        <a:ext cx="3261093" cy="489164"/>
      </dsp:txXfrm>
    </dsp:sp>
    <dsp:sp modelId="{D36AEB1B-AF6D-4CDE-B7F4-405EECC86E27}">
      <dsp:nvSpPr>
        <dsp:cNvPr id="0" name=""/>
        <dsp:cNvSpPr/>
      </dsp:nvSpPr>
      <dsp:spPr>
        <a:xfrm>
          <a:off x="1582" y="2902434"/>
          <a:ext cx="3261093" cy="13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3E67FE-A684-4524-89CB-6AC19C20E70F}">
      <dsp:nvSpPr>
        <dsp:cNvPr id="0" name=""/>
        <dsp:cNvSpPr/>
      </dsp:nvSpPr>
      <dsp:spPr>
        <a:xfrm>
          <a:off x="4893223" y="1153021"/>
          <a:ext cx="1141382" cy="11413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2C126D-2D80-413B-9891-CA62F5E00799}">
      <dsp:nvSpPr>
        <dsp:cNvPr id="0" name=""/>
        <dsp:cNvSpPr/>
      </dsp:nvSpPr>
      <dsp:spPr>
        <a:xfrm>
          <a:off x="3833367" y="2375534"/>
          <a:ext cx="3261093" cy="489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b="0" kern="1200" dirty="0"/>
            <a:t>They can be automated </a:t>
          </a:r>
        </a:p>
      </dsp:txBody>
      <dsp:txXfrm>
        <a:off x="3833367" y="2375534"/>
        <a:ext cx="3261093" cy="489164"/>
      </dsp:txXfrm>
    </dsp:sp>
    <dsp:sp modelId="{8B90B00D-56E3-4FCC-B4FA-FACBEBC54C8D}">
      <dsp:nvSpPr>
        <dsp:cNvPr id="0" name=""/>
        <dsp:cNvSpPr/>
      </dsp:nvSpPr>
      <dsp:spPr>
        <a:xfrm>
          <a:off x="3833367" y="2902434"/>
          <a:ext cx="3261093" cy="13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F7ADB1-2CD0-4F9B-AA59-7ABC865CDA0C}">
      <dsp:nvSpPr>
        <dsp:cNvPr id="0" name=""/>
        <dsp:cNvSpPr/>
      </dsp:nvSpPr>
      <dsp:spPr>
        <a:xfrm>
          <a:off x="8725008" y="1153021"/>
          <a:ext cx="1141382" cy="11413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0AF77C-E832-465D-BA1B-A51A2468C87D}">
      <dsp:nvSpPr>
        <dsp:cNvPr id="0" name=""/>
        <dsp:cNvSpPr/>
      </dsp:nvSpPr>
      <dsp:spPr>
        <a:xfrm>
          <a:off x="7665152" y="2375534"/>
          <a:ext cx="3261093" cy="489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b="0" kern="1200" dirty="0"/>
            <a:t>Test Driven Development (TDD). Write tests before you write the actual code</a:t>
          </a:r>
        </a:p>
      </dsp:txBody>
      <dsp:txXfrm>
        <a:off x="7665152" y="2375534"/>
        <a:ext cx="3261093" cy="489164"/>
      </dsp:txXfrm>
    </dsp:sp>
    <dsp:sp modelId="{6F266FD6-88E5-447A-9B28-16CEB6BAB762}">
      <dsp:nvSpPr>
        <dsp:cNvPr id="0" name=""/>
        <dsp:cNvSpPr/>
      </dsp:nvSpPr>
      <dsp:spPr>
        <a:xfrm>
          <a:off x="7665152" y="2902434"/>
          <a:ext cx="3261093" cy="13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7D276C-D332-42D7-8AEA-CD1C1B696F77}">
      <dsp:nvSpPr>
        <dsp:cNvPr id="0" name=""/>
        <dsp:cNvSpPr/>
      </dsp:nvSpPr>
      <dsp:spPr>
        <a:xfrm>
          <a:off x="752566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DC2BF9-AE6F-40BD-B3EF-F5341165A7D0}">
      <dsp:nvSpPr>
        <dsp:cNvPr id="0" name=""/>
        <dsp:cNvSpPr/>
      </dsp:nvSpPr>
      <dsp:spPr>
        <a:xfrm>
          <a:off x="100682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Think about how you would test your code as you are writing it</a:t>
          </a:r>
        </a:p>
      </dsp:txBody>
      <dsp:txXfrm>
        <a:off x="100682" y="2427484"/>
        <a:ext cx="2370489" cy="720000"/>
      </dsp:txXfrm>
    </dsp:sp>
    <dsp:sp modelId="{8DDAE1B7-293E-48C2-B5A3-F88EF958C5BC}">
      <dsp:nvSpPr>
        <dsp:cNvPr id="0" name=""/>
        <dsp:cNvSpPr/>
      </dsp:nvSpPr>
      <dsp:spPr>
        <a:xfrm>
          <a:off x="3537891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F98B93-0D57-4E37-8003-15B274A0D6BF}">
      <dsp:nvSpPr>
        <dsp:cNvPr id="0" name=""/>
        <dsp:cNvSpPr/>
      </dsp:nvSpPr>
      <dsp:spPr>
        <a:xfrm>
          <a:off x="2886007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Testable code is easy to read</a:t>
          </a:r>
        </a:p>
      </dsp:txBody>
      <dsp:txXfrm>
        <a:off x="2886007" y="2427484"/>
        <a:ext cx="2370489" cy="720000"/>
      </dsp:txXfrm>
    </dsp:sp>
    <dsp:sp modelId="{7656DC02-8C03-4B66-BA21-35320CBA58EF}">
      <dsp:nvSpPr>
        <dsp:cNvPr id="0" name=""/>
        <dsp:cNvSpPr/>
      </dsp:nvSpPr>
      <dsp:spPr>
        <a:xfrm>
          <a:off x="6323216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A32EB8-6A65-4660-94BE-B5516F17CA87}">
      <dsp:nvSpPr>
        <dsp:cNvPr id="0" name=""/>
        <dsp:cNvSpPr/>
      </dsp:nvSpPr>
      <dsp:spPr>
        <a:xfrm>
          <a:off x="5671332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Testable code behaves as you’d expect </a:t>
          </a:r>
        </a:p>
      </dsp:txBody>
      <dsp:txXfrm>
        <a:off x="5671332" y="2427484"/>
        <a:ext cx="2370489" cy="720000"/>
      </dsp:txXfrm>
    </dsp:sp>
    <dsp:sp modelId="{B02E7AB3-8314-4B58-9258-89A5B5EB27E3}">
      <dsp:nvSpPr>
        <dsp:cNvPr id="0" name=""/>
        <dsp:cNvSpPr/>
      </dsp:nvSpPr>
      <dsp:spPr>
        <a:xfrm>
          <a:off x="9108541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F94764-1780-4178-83F0-296B11BE4984}">
      <dsp:nvSpPr>
        <dsp:cNvPr id="0" name=""/>
        <dsp:cNvSpPr/>
      </dsp:nvSpPr>
      <dsp:spPr>
        <a:xfrm>
          <a:off x="8456657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Testable code is a better building block</a:t>
          </a:r>
        </a:p>
      </dsp:txBody>
      <dsp:txXfrm>
        <a:off x="8456657" y="2427484"/>
        <a:ext cx="2370489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169843-E042-444A-A401-B337469F25D5}">
      <dsp:nvSpPr>
        <dsp:cNvPr id="0" name=""/>
        <dsp:cNvSpPr/>
      </dsp:nvSpPr>
      <dsp:spPr>
        <a:xfrm>
          <a:off x="718664" y="453902"/>
          <a:ext cx="1955812" cy="1955812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4497CE-3CAA-4599-9618-F75FB676CCFE}">
      <dsp:nvSpPr>
        <dsp:cNvPr id="0" name=""/>
        <dsp:cNvSpPr/>
      </dsp:nvSpPr>
      <dsp:spPr>
        <a:xfrm>
          <a:off x="1135476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482A87-677F-4908-94EB-9B27835CC569}">
      <dsp:nvSpPr>
        <dsp:cNvPr id="0" name=""/>
        <dsp:cNvSpPr/>
      </dsp:nvSpPr>
      <dsp:spPr>
        <a:xfrm>
          <a:off x="93445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 dirty="0"/>
            <a:t>GIVEN: this situation</a:t>
          </a:r>
          <a:endParaRPr lang="en-US" sz="2500" kern="1200" dirty="0"/>
        </a:p>
      </dsp:txBody>
      <dsp:txXfrm>
        <a:off x="93445" y="3018902"/>
        <a:ext cx="3206250" cy="720000"/>
      </dsp:txXfrm>
    </dsp:sp>
    <dsp:sp modelId="{9FE9ADE1-6F64-49BB-93E4-6C5EFE8ABEAB}">
      <dsp:nvSpPr>
        <dsp:cNvPr id="0" name=""/>
        <dsp:cNvSpPr/>
      </dsp:nvSpPr>
      <dsp:spPr>
        <a:xfrm>
          <a:off x="4486008" y="453902"/>
          <a:ext cx="1955812" cy="1955812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F5E8A0-345F-40A1-8C3D-481DF12D8B5D}">
      <dsp:nvSpPr>
        <dsp:cNvPr id="0" name=""/>
        <dsp:cNvSpPr/>
      </dsp:nvSpPr>
      <dsp:spPr>
        <a:xfrm>
          <a:off x="4902820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B93784-4F5E-4783-8D8D-67B3CDF3180F}">
      <dsp:nvSpPr>
        <dsp:cNvPr id="0" name=""/>
        <dsp:cNvSpPr/>
      </dsp:nvSpPr>
      <dsp:spPr>
        <a:xfrm>
          <a:off x="3860789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 dirty="0"/>
            <a:t>WHEN: I do this</a:t>
          </a:r>
          <a:endParaRPr lang="en-US" sz="2500" kern="1200" dirty="0"/>
        </a:p>
      </dsp:txBody>
      <dsp:txXfrm>
        <a:off x="3860789" y="3018902"/>
        <a:ext cx="3206250" cy="720000"/>
      </dsp:txXfrm>
    </dsp:sp>
    <dsp:sp modelId="{9A5977A9-A12D-429C-BC3D-9756D6D24596}">
      <dsp:nvSpPr>
        <dsp:cNvPr id="0" name=""/>
        <dsp:cNvSpPr/>
      </dsp:nvSpPr>
      <dsp:spPr>
        <a:xfrm>
          <a:off x="8253352" y="453902"/>
          <a:ext cx="1955812" cy="1955812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7EBD33-E90C-4F97-987B-913C1A726724}">
      <dsp:nvSpPr>
        <dsp:cNvPr id="0" name=""/>
        <dsp:cNvSpPr/>
      </dsp:nvSpPr>
      <dsp:spPr>
        <a:xfrm>
          <a:off x="8670164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CBCC1B-5383-469C-8762-CEDB498E62DD}">
      <dsp:nvSpPr>
        <dsp:cNvPr id="0" name=""/>
        <dsp:cNvSpPr/>
      </dsp:nvSpPr>
      <dsp:spPr>
        <a:xfrm>
          <a:off x="7628133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 dirty="0"/>
            <a:t>THEN: this should happen</a:t>
          </a:r>
          <a:endParaRPr lang="en-US" sz="2500" kern="1200" dirty="0"/>
        </a:p>
      </dsp:txBody>
      <dsp:txXfrm>
        <a:off x="7628133" y="3018902"/>
        <a:ext cx="3206250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D27B1-4D08-497B-A0C5-36D0D148148A}">
      <dsp:nvSpPr>
        <dsp:cNvPr id="0" name=""/>
        <dsp:cNvSpPr/>
      </dsp:nvSpPr>
      <dsp:spPr>
        <a:xfrm>
          <a:off x="1953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644B97-4E6D-42B6-952A-50202B0C1247}">
      <dsp:nvSpPr>
        <dsp:cNvPr id="0" name=""/>
        <dsp:cNvSpPr/>
      </dsp:nvSpPr>
      <dsp:spPr>
        <a:xfrm>
          <a:off x="765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The library unittest is built into Python!</a:t>
          </a:r>
        </a:p>
      </dsp:txBody>
      <dsp:txXfrm>
        <a:off x="765914" y="2943510"/>
        <a:ext cx="4320000" cy="720000"/>
      </dsp:txXfrm>
    </dsp:sp>
    <dsp:sp modelId="{E2771F84-4C66-4D35-8023-8B0DCCCE39D9}">
      <dsp:nvSpPr>
        <dsp:cNvPr id="0" name=""/>
        <dsp:cNvSpPr/>
      </dsp:nvSpPr>
      <dsp:spPr>
        <a:xfrm>
          <a:off x="7029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B09936-3360-413A-958F-95325C1EBABD}">
      <dsp:nvSpPr>
        <dsp:cNvPr id="0" name=""/>
        <dsp:cNvSpPr/>
      </dsp:nvSpPr>
      <dsp:spPr>
        <a:xfrm>
          <a:off x="5841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You can write unit tests out of the box</a:t>
          </a:r>
        </a:p>
      </dsp:txBody>
      <dsp:txXfrm>
        <a:off x="5841914" y="2943510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AA06-ECFF-7D44-A5E9-D2807EABA7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51995C-342F-A54C-AF99-6644D66508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5FD84-9FE6-4443-910A-41652BDFB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7D245-9266-D646-A6B8-61DE25CBE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42230-C92B-1943-BD3D-53C5C26F9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10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F5A96-B72D-1044-8E7C-5DDBDFC15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FBFD16-CAD1-864F-8A3E-A2E810A268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9CF4D9-AEA6-6A40-9918-1D4C38B71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F4A82-E0D1-554A-843F-846A07664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35FF5-656B-CB48-AD61-0916B5239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071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8AFC6-A42B-E540-9395-DDABAE9FE5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7FD5B-0D72-D846-BEF2-9CE943049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29797-60E6-444A-AEBB-17D58A2AE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EFA61-A712-8C4D-AAF1-5EDD072E4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E5EB1-0314-DA4B-95C2-4B003C03E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870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7155E-E72E-1E48-B968-8F7AAD9D8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A28DA-10EF-9447-BE76-3B2EE168F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EA249-7A17-5148-A162-DF5BF129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78D4C-02D1-DE40-9537-FD714247C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88FDD-1336-E042-A010-0F94DF529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59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64E7D-3BD4-5949-B2B7-CD314E877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FC483-3C2B-D04F-A8BD-AFA129799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C83B9-0825-5D46-9621-61A121CA5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2D0A2-DC7E-3246-9022-35DF7CA20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E42EC-F8A5-C449-B6A1-9B65CE690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470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AF5CE-1A36-B345-86F7-C51D455CF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7ECE1-2966-7E4D-9464-F9647BA69E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6E01B7-4D07-1C49-85EE-CD2F12C59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1CBC12-6F15-7342-B9EC-3B98FE346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5CAF7-D604-724E-AF1B-B98448CBB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CF30A-5B70-7C47-8866-D8F492349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472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73761-5585-8B4C-BFAB-D413DD2D0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B1D7D-671B-C24C-8BFD-4CA28B7AB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C2FAD6-7D21-BD44-8167-221E846B8B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C7A24C-FF01-A945-948B-A399AB136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797179-DF58-7842-95BD-C218EACC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16419D-6BAB-B44B-855A-D121C820F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D2D547-6B6D-4849-A001-D1DA8E662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12F411-4FF6-6840-83AC-B2A0A64D4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452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701A4-A93D-7D40-8ED8-4E00CB6AA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BF8E05-515F-D948-992A-CD9763211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F025FC-354D-CC45-B685-397556B01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BFBD9C-18B8-164D-9748-7B6FFAA0B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260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F9DADA-05B3-1D4A-959F-59F307F2B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8722B-0114-AB4C-844A-FD5729258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577401-A93F-4D4C-8B88-B3B9DFDCF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87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37AD-E09A-F542-A8C1-2ADD84C99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0F9AF-1553-D942-8410-18522CDD4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803F00-9ACF-CD47-9EF9-C5A0AB87F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E0F51-098D-F74B-9706-22DC50F2D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ACB9F1-FE43-3A4B-BF5C-2873B172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DADFB-38BE-B240-8242-5F7108FD3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99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C3724-5AC1-0442-A3FC-288755901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21F4C3-D336-5943-BE92-94210EAB27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94D64-4163-7A41-9A22-AF6306B1D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F9D341-DADF-4944-8167-F6D1A02F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7EB5DB-F141-1E45-A3C8-99900E4A5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565BF-ACA2-A643-881C-B8E62FE14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93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36BD44-FB31-C64F-AB4E-B45A528AE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321BE-F294-EA4F-B3B3-EC617D473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1DB12-794B-D443-B27F-0D393F4EFF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9D863-5523-E343-802A-7FCD8E3AC056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FD89C-51D9-634F-BEEC-27E8514B6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F6D52-2A5C-3542-89F2-549FDF347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B769D-750C-E746-B95D-273C32C94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891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github.com/Delphboy/Talks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4C5A4275-CA7E-49D2-864B-D821A46CF4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6B597C-1699-F547-9A56-0C11EE873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A Gentle Introduction to Unit Tests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D65E6F-2B13-4542-AAA2-BB8B78F5D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Slides and code available at: </a:t>
            </a:r>
            <a:r>
              <a:rPr lang="en-US">
                <a:solidFill>
                  <a:srgbClr val="FFFFFF"/>
                </a:solidFill>
                <a:hlinkClick r:id="rId5"/>
              </a:rPr>
              <a:t>https://github.com/Delphboy/Talks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7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AAEF4A-4D5A-5941-9466-92F6BA49F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What’s a Unit Test?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3958DD6-F2DB-4B3E-94AB-931650EB9C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2440554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2676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9DBF4-C023-8F44-8E70-218B3BB0E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I’m a PhD Student, Not a Software Engineer!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E55B3E5-B94C-42A0-9C85-D631072615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9006499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3317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46A27-4D7E-7245-B78D-C63803B2A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Testing as Part of Everyday Development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0533BC1-2A8B-4DAD-B55E-ABF4A69ED8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213452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6160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988188-4EAC-EF42-8B92-895EA7B31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Testable Code is Good Code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C11A4F5-A572-4324-B88F-F2C6288187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9107742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4787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135126-7E18-AC45-9713-8B50250F7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GIVEN/WHEN/THEN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70DEB7-1CF6-49EE-AD84-7C80F8B89B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154231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7066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C52D6D-D7A9-2846-B0DD-B3835B0C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Unit Testing in Python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DA0DB7C-04E3-4A51-A57F-C9AC9F5148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62069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1580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3" descr="Target with various rings of accuracy">
            <a:extLst>
              <a:ext uri="{FF2B5EF4-FFF2-40B4-BE49-F238E27FC236}">
                <a16:creationId xmlns:a16="http://schemas.microsoft.com/office/drawing/2014/main" id="{C89F5FC0-13A7-455D-919C-B8A7228540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88" b="1544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E900F1-D329-A948-A98D-A7C34F514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880604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</TotalTime>
  <Words>222</Words>
  <Application>Microsoft Macintosh PowerPoint</Application>
  <PresentationFormat>Widescreen</PresentationFormat>
  <Paragraphs>30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 Gentle Introduction to Unit Tests</vt:lpstr>
      <vt:lpstr>What’s a Unit Test?</vt:lpstr>
      <vt:lpstr>I’m a PhD Student, Not a Software Engineer!</vt:lpstr>
      <vt:lpstr>Testing as Part of Everyday Development</vt:lpstr>
      <vt:lpstr>Testable Code is Good Code</vt:lpstr>
      <vt:lpstr>GIVEN/WHEN/THEN</vt:lpstr>
      <vt:lpstr>Unit Testing in Python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Senior</dc:creator>
  <cp:lastModifiedBy>Henry Senior</cp:lastModifiedBy>
  <cp:revision>5</cp:revision>
  <dcterms:created xsi:type="dcterms:W3CDTF">2022-02-10T12:18:29Z</dcterms:created>
  <dcterms:modified xsi:type="dcterms:W3CDTF">2022-02-10T15:02:25Z</dcterms:modified>
</cp:coreProperties>
</file>

<file path=docProps/thumbnail.jpeg>
</file>